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handoutMasterIdLst>
    <p:handoutMasterId r:id="rId17"/>
  </p:handoutMasterIdLst>
  <p:sldIdLst>
    <p:sldId id="356" r:id="rId5"/>
    <p:sldId id="357" r:id="rId6"/>
    <p:sldId id="368" r:id="rId7"/>
    <p:sldId id="359" r:id="rId8"/>
    <p:sldId id="360" r:id="rId9"/>
    <p:sldId id="369" r:id="rId10"/>
    <p:sldId id="366" r:id="rId11"/>
    <p:sldId id="367" r:id="rId12"/>
    <p:sldId id="362" r:id="rId13"/>
    <p:sldId id="364" r:id="rId14"/>
    <p:sldId id="365" r:id="rId15"/>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B9AB3A-F04F-425A-BC51-D522FF8C9039}" v="3" dt="2023-03-21T07:33:22.672"/>
    <p1510:client id="{737AD90A-0123-4426-AF03-7B62CE307D36}" v="4" dt="2023-03-21T05:01:12.594"/>
    <p1510:client id="{C153F4C9-2AF4-4BBF-A9CD-6C632C7DB1A7}" v="663" dt="2023-03-21T02:43:29.673"/>
    <p1510:client id="{EC57237D-C066-44CD-BD93-A7360492C65B}" v="12" dt="2023-03-21T23:43:05.9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851" autoAdjust="0"/>
  </p:normalViewPr>
  <p:slideViewPr>
    <p:cSldViewPr snapToGrid="0">
      <p:cViewPr varScale="1">
        <p:scale>
          <a:sx n="122" d="100"/>
          <a:sy n="122" d="100"/>
        </p:scale>
        <p:origin x="3966" y="102"/>
      </p:cViewPr>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saan Ahmed" userId="bd6a4701-639e-4ed3-973a-46e696c6f2ef" providerId="ADAL" clId="{EC57237D-C066-44CD-BD93-A7360492C65B}"/>
    <pc:docChg chg="undo redo custSel modSld">
      <pc:chgData name="Hassaan Ahmed" userId="bd6a4701-639e-4ed3-973a-46e696c6f2ef" providerId="ADAL" clId="{EC57237D-C066-44CD-BD93-A7360492C65B}" dt="2023-03-21T23:50:54.512" v="104" actId="166"/>
      <pc:docMkLst>
        <pc:docMk/>
      </pc:docMkLst>
      <pc:sldChg chg="addSp delSp modSp mod">
        <pc:chgData name="Hassaan Ahmed" userId="bd6a4701-639e-4ed3-973a-46e696c6f2ef" providerId="ADAL" clId="{EC57237D-C066-44CD-BD93-A7360492C65B}" dt="2023-03-21T23:43:38.106" v="25" actId="20577"/>
        <pc:sldMkLst>
          <pc:docMk/>
          <pc:sldMk cId="3530245917" sldId="357"/>
        </pc:sldMkLst>
        <pc:spChg chg="mod">
          <ac:chgData name="Hassaan Ahmed" userId="bd6a4701-639e-4ed3-973a-46e696c6f2ef" providerId="ADAL" clId="{EC57237D-C066-44CD-BD93-A7360492C65B}" dt="2023-03-21T23:43:33.591" v="22" actId="20577"/>
          <ac:spMkLst>
            <pc:docMk/>
            <pc:sldMk cId="3530245917" sldId="357"/>
            <ac:spMk id="2" creationId="{D1971F79-6008-68E0-7A4F-87A0E751288D}"/>
          </ac:spMkLst>
        </pc:spChg>
        <pc:spChg chg="mod">
          <ac:chgData name="Hassaan Ahmed" userId="bd6a4701-639e-4ed3-973a-46e696c6f2ef" providerId="ADAL" clId="{EC57237D-C066-44CD-BD93-A7360492C65B}" dt="2023-03-21T23:43:38.106" v="25" actId="20577"/>
          <ac:spMkLst>
            <pc:docMk/>
            <pc:sldMk cId="3530245917" sldId="357"/>
            <ac:spMk id="8" creationId="{7C7DB502-36D6-1DA7-482E-1BD03C81B6DC}"/>
          </ac:spMkLst>
        </pc:spChg>
        <pc:picChg chg="add mod">
          <ac:chgData name="Hassaan Ahmed" userId="bd6a4701-639e-4ed3-973a-46e696c6f2ef" providerId="ADAL" clId="{EC57237D-C066-44CD-BD93-A7360492C65B}" dt="2023-03-21T23:42:37.037" v="6"/>
          <ac:picMkLst>
            <pc:docMk/>
            <pc:sldMk cId="3530245917" sldId="357"/>
            <ac:picMk id="6" creationId="{0B8D5A18-BD23-F7B7-F025-9139779D9050}"/>
          </ac:picMkLst>
        </pc:picChg>
        <pc:picChg chg="del">
          <ac:chgData name="Hassaan Ahmed" userId="bd6a4701-639e-4ed3-973a-46e696c6f2ef" providerId="ADAL" clId="{EC57237D-C066-44CD-BD93-A7360492C65B}" dt="2023-03-21T23:42:36.754" v="5" actId="478"/>
          <ac:picMkLst>
            <pc:docMk/>
            <pc:sldMk cId="3530245917" sldId="357"/>
            <ac:picMk id="7" creationId="{2172E196-B8BD-2938-39D9-3D9926EFDF89}"/>
          </ac:picMkLst>
        </pc:picChg>
      </pc:sldChg>
      <pc:sldChg chg="addSp delSp modSp mod modClrScheme addAnim delAnim chgLayout">
        <pc:chgData name="Hassaan Ahmed" userId="bd6a4701-639e-4ed3-973a-46e696c6f2ef" providerId="ADAL" clId="{EC57237D-C066-44CD-BD93-A7360492C65B}" dt="2023-03-21T23:50:54.512" v="104" actId="166"/>
        <pc:sldMkLst>
          <pc:docMk/>
          <pc:sldMk cId="1269593707" sldId="359"/>
        </pc:sldMkLst>
        <pc:spChg chg="add del mod ord">
          <ac:chgData name="Hassaan Ahmed" userId="bd6a4701-639e-4ed3-973a-46e696c6f2ef" providerId="ADAL" clId="{EC57237D-C066-44CD-BD93-A7360492C65B}" dt="2023-03-21T23:46:28.589" v="35" actId="700"/>
          <ac:spMkLst>
            <pc:docMk/>
            <pc:sldMk cId="1269593707" sldId="359"/>
            <ac:spMk id="2" creationId="{B8A97251-51C5-EECA-564E-A1AA588263E2}"/>
          </ac:spMkLst>
        </pc:spChg>
        <pc:spChg chg="add del mod ord">
          <ac:chgData name="Hassaan Ahmed" userId="bd6a4701-639e-4ed3-973a-46e696c6f2ef" providerId="ADAL" clId="{EC57237D-C066-44CD-BD93-A7360492C65B}" dt="2023-03-21T23:46:28.589" v="35" actId="700"/>
          <ac:spMkLst>
            <pc:docMk/>
            <pc:sldMk cId="1269593707" sldId="359"/>
            <ac:spMk id="5" creationId="{6E80742E-666C-731B-23A4-9E8D2C891B9A}"/>
          </ac:spMkLst>
        </pc:spChg>
        <pc:spChg chg="mod ord">
          <ac:chgData name="Hassaan Ahmed" userId="bd6a4701-639e-4ed3-973a-46e696c6f2ef" providerId="ADAL" clId="{EC57237D-C066-44CD-BD93-A7360492C65B}" dt="2023-03-21T23:47:20.431" v="40" actId="700"/>
          <ac:spMkLst>
            <pc:docMk/>
            <pc:sldMk cId="1269593707" sldId="359"/>
            <ac:spMk id="6" creationId="{504DF7AF-BFB6-16F3-2CFA-65E6928DFCB2}"/>
          </ac:spMkLst>
        </pc:spChg>
        <pc:spChg chg="mod">
          <ac:chgData name="Hassaan Ahmed" userId="bd6a4701-639e-4ed3-973a-46e696c6f2ef" providerId="ADAL" clId="{EC57237D-C066-44CD-BD93-A7360492C65B}" dt="2023-03-21T23:48:23.951" v="63" actId="1076"/>
          <ac:spMkLst>
            <pc:docMk/>
            <pc:sldMk cId="1269593707" sldId="359"/>
            <ac:spMk id="7" creationId="{28391AB9-1FB2-8DC6-24F2-B8B931FF3CF9}"/>
          </ac:spMkLst>
        </pc:spChg>
        <pc:spChg chg="add del mod ord">
          <ac:chgData name="Hassaan Ahmed" userId="bd6a4701-639e-4ed3-973a-46e696c6f2ef" providerId="ADAL" clId="{EC57237D-C066-44CD-BD93-A7360492C65B}" dt="2023-03-21T23:46:28.589" v="35" actId="700"/>
          <ac:spMkLst>
            <pc:docMk/>
            <pc:sldMk cId="1269593707" sldId="359"/>
            <ac:spMk id="10" creationId="{B1A88851-360B-B85A-9F9F-24FF544C6F92}"/>
          </ac:spMkLst>
        </pc:spChg>
        <pc:spChg chg="add del mod ord">
          <ac:chgData name="Hassaan Ahmed" userId="bd6a4701-639e-4ed3-973a-46e696c6f2ef" providerId="ADAL" clId="{EC57237D-C066-44CD-BD93-A7360492C65B}" dt="2023-03-21T23:46:28.589" v="35" actId="700"/>
          <ac:spMkLst>
            <pc:docMk/>
            <pc:sldMk cId="1269593707" sldId="359"/>
            <ac:spMk id="11" creationId="{F60688AE-8673-C9A7-7AC7-BAAD4E4834FB}"/>
          </ac:spMkLst>
        </pc:spChg>
        <pc:spChg chg="add del mod ord">
          <ac:chgData name="Hassaan Ahmed" userId="bd6a4701-639e-4ed3-973a-46e696c6f2ef" providerId="ADAL" clId="{EC57237D-C066-44CD-BD93-A7360492C65B}" dt="2023-03-21T23:46:28.589" v="35" actId="700"/>
          <ac:spMkLst>
            <pc:docMk/>
            <pc:sldMk cId="1269593707" sldId="359"/>
            <ac:spMk id="12" creationId="{BD596244-BFBD-56E5-620C-0BD172642E28}"/>
          </ac:spMkLst>
        </pc:spChg>
        <pc:spChg chg="add del mod ord">
          <ac:chgData name="Hassaan Ahmed" userId="bd6a4701-639e-4ed3-973a-46e696c6f2ef" providerId="ADAL" clId="{EC57237D-C066-44CD-BD93-A7360492C65B}" dt="2023-03-21T23:46:28.589" v="35" actId="700"/>
          <ac:spMkLst>
            <pc:docMk/>
            <pc:sldMk cId="1269593707" sldId="359"/>
            <ac:spMk id="13" creationId="{1650E960-3655-8230-0D64-F36E89178410}"/>
          </ac:spMkLst>
        </pc:spChg>
        <pc:spChg chg="add del mod ord">
          <ac:chgData name="Hassaan Ahmed" userId="bd6a4701-639e-4ed3-973a-46e696c6f2ef" providerId="ADAL" clId="{EC57237D-C066-44CD-BD93-A7360492C65B}" dt="2023-03-21T23:46:28.589" v="35" actId="700"/>
          <ac:spMkLst>
            <pc:docMk/>
            <pc:sldMk cId="1269593707" sldId="359"/>
            <ac:spMk id="14" creationId="{EA88CAE8-EDE8-3645-75A0-F868C1544001}"/>
          </ac:spMkLst>
        </pc:spChg>
        <pc:spChg chg="add del mod ord">
          <ac:chgData name="Hassaan Ahmed" userId="bd6a4701-639e-4ed3-973a-46e696c6f2ef" providerId="ADAL" clId="{EC57237D-C066-44CD-BD93-A7360492C65B}" dt="2023-03-21T23:46:28.589" v="35" actId="700"/>
          <ac:spMkLst>
            <pc:docMk/>
            <pc:sldMk cId="1269593707" sldId="359"/>
            <ac:spMk id="15" creationId="{2151BC5F-61ED-982F-0760-9C978D07875C}"/>
          </ac:spMkLst>
        </pc:spChg>
        <pc:spChg chg="add del mod ord">
          <ac:chgData name="Hassaan Ahmed" userId="bd6a4701-639e-4ed3-973a-46e696c6f2ef" providerId="ADAL" clId="{EC57237D-C066-44CD-BD93-A7360492C65B}" dt="2023-03-21T23:46:28.589" v="35" actId="700"/>
          <ac:spMkLst>
            <pc:docMk/>
            <pc:sldMk cId="1269593707" sldId="359"/>
            <ac:spMk id="16" creationId="{2B01A713-30EB-643B-2A44-DA99E3E7DCC5}"/>
          </ac:spMkLst>
        </pc:spChg>
        <pc:spChg chg="add del mod ord">
          <ac:chgData name="Hassaan Ahmed" userId="bd6a4701-639e-4ed3-973a-46e696c6f2ef" providerId="ADAL" clId="{EC57237D-C066-44CD-BD93-A7360492C65B}" dt="2023-03-21T23:46:28.589" v="35" actId="700"/>
          <ac:spMkLst>
            <pc:docMk/>
            <pc:sldMk cId="1269593707" sldId="359"/>
            <ac:spMk id="17" creationId="{5C0E521D-C3A6-D98A-4923-CC0249671EB2}"/>
          </ac:spMkLst>
        </pc:spChg>
        <pc:spChg chg="add del mod ord">
          <ac:chgData name="Hassaan Ahmed" userId="bd6a4701-639e-4ed3-973a-46e696c6f2ef" providerId="ADAL" clId="{EC57237D-C066-44CD-BD93-A7360492C65B}" dt="2023-03-21T23:46:28.589" v="35" actId="700"/>
          <ac:spMkLst>
            <pc:docMk/>
            <pc:sldMk cId="1269593707" sldId="359"/>
            <ac:spMk id="18" creationId="{C4FDADBC-C60B-7D40-C05E-941956B253CD}"/>
          </ac:spMkLst>
        </pc:spChg>
        <pc:spChg chg="add del mod ord">
          <ac:chgData name="Hassaan Ahmed" userId="bd6a4701-639e-4ed3-973a-46e696c6f2ef" providerId="ADAL" clId="{EC57237D-C066-44CD-BD93-A7360492C65B}" dt="2023-03-21T23:46:28.589" v="35" actId="700"/>
          <ac:spMkLst>
            <pc:docMk/>
            <pc:sldMk cId="1269593707" sldId="359"/>
            <ac:spMk id="19" creationId="{A679148A-890D-2855-7A20-18DA3D547AFC}"/>
          </ac:spMkLst>
        </pc:spChg>
        <pc:spChg chg="add del mod ord">
          <ac:chgData name="Hassaan Ahmed" userId="bd6a4701-639e-4ed3-973a-46e696c6f2ef" providerId="ADAL" clId="{EC57237D-C066-44CD-BD93-A7360492C65B}" dt="2023-03-21T23:46:28.589" v="35" actId="700"/>
          <ac:spMkLst>
            <pc:docMk/>
            <pc:sldMk cId="1269593707" sldId="359"/>
            <ac:spMk id="20" creationId="{5E67C0FD-664F-BEB0-19E5-F1BB0FC0DE60}"/>
          </ac:spMkLst>
        </pc:spChg>
        <pc:spChg chg="add del mod ord">
          <ac:chgData name="Hassaan Ahmed" userId="bd6a4701-639e-4ed3-973a-46e696c6f2ef" providerId="ADAL" clId="{EC57237D-C066-44CD-BD93-A7360492C65B}" dt="2023-03-21T23:47:23.361" v="41" actId="478"/>
          <ac:spMkLst>
            <pc:docMk/>
            <pc:sldMk cId="1269593707" sldId="359"/>
            <ac:spMk id="21" creationId="{1A4D519C-F9C6-1864-72B2-85206E8A2BF7}"/>
          </ac:spMkLst>
        </pc:spChg>
        <pc:spChg chg="add del mod ord">
          <ac:chgData name="Hassaan Ahmed" userId="bd6a4701-639e-4ed3-973a-46e696c6f2ef" providerId="ADAL" clId="{EC57237D-C066-44CD-BD93-A7360492C65B}" dt="2023-03-21T23:48:08.475" v="60" actId="478"/>
          <ac:spMkLst>
            <pc:docMk/>
            <pc:sldMk cId="1269593707" sldId="359"/>
            <ac:spMk id="22" creationId="{C89B2B6B-5D4F-43D4-DA62-5319B372EC15}"/>
          </ac:spMkLst>
        </pc:spChg>
        <pc:spChg chg="add del mod ord">
          <ac:chgData name="Hassaan Ahmed" userId="bd6a4701-639e-4ed3-973a-46e696c6f2ef" providerId="ADAL" clId="{EC57237D-C066-44CD-BD93-A7360492C65B}" dt="2023-03-21T23:47:38.591" v="49" actId="478"/>
          <ac:spMkLst>
            <pc:docMk/>
            <pc:sldMk cId="1269593707" sldId="359"/>
            <ac:spMk id="23" creationId="{F9EAD73C-EA42-117F-00CB-EA1D65748F35}"/>
          </ac:spMkLst>
        </pc:spChg>
        <pc:spChg chg="add del mod ord">
          <ac:chgData name="Hassaan Ahmed" userId="bd6a4701-639e-4ed3-973a-46e696c6f2ef" providerId="ADAL" clId="{EC57237D-C066-44CD-BD93-A7360492C65B}" dt="2023-03-21T23:50:48.638" v="103" actId="478"/>
          <ac:spMkLst>
            <pc:docMk/>
            <pc:sldMk cId="1269593707" sldId="359"/>
            <ac:spMk id="24" creationId="{69B55F2E-4EA5-02F7-032F-150E543424E3}"/>
          </ac:spMkLst>
        </pc:spChg>
        <pc:spChg chg="add del mod ord">
          <ac:chgData name="Hassaan Ahmed" userId="bd6a4701-639e-4ed3-973a-46e696c6f2ef" providerId="ADAL" clId="{EC57237D-C066-44CD-BD93-A7360492C65B}" dt="2023-03-21T23:47:37.228" v="48" actId="478"/>
          <ac:spMkLst>
            <pc:docMk/>
            <pc:sldMk cId="1269593707" sldId="359"/>
            <ac:spMk id="25" creationId="{BE0F402D-FC1F-83A5-2449-A57F5A4EBCB5}"/>
          </ac:spMkLst>
        </pc:spChg>
        <pc:spChg chg="add del mod ord">
          <ac:chgData name="Hassaan Ahmed" userId="bd6a4701-639e-4ed3-973a-46e696c6f2ef" providerId="ADAL" clId="{EC57237D-C066-44CD-BD93-A7360492C65B}" dt="2023-03-21T23:47:36.262" v="47" actId="478"/>
          <ac:spMkLst>
            <pc:docMk/>
            <pc:sldMk cId="1269593707" sldId="359"/>
            <ac:spMk id="26" creationId="{9BF786A4-7CD4-A018-31BA-C7519166EDC6}"/>
          </ac:spMkLst>
        </pc:spChg>
        <pc:spChg chg="add del mod ord">
          <ac:chgData name="Hassaan Ahmed" userId="bd6a4701-639e-4ed3-973a-46e696c6f2ef" providerId="ADAL" clId="{EC57237D-C066-44CD-BD93-A7360492C65B}" dt="2023-03-21T23:47:50.908" v="52" actId="478"/>
          <ac:spMkLst>
            <pc:docMk/>
            <pc:sldMk cId="1269593707" sldId="359"/>
            <ac:spMk id="27" creationId="{853D0F55-B554-A525-4227-C2CD9FA6288A}"/>
          </ac:spMkLst>
        </pc:spChg>
        <pc:spChg chg="add del mod ord">
          <ac:chgData name="Hassaan Ahmed" userId="bd6a4701-639e-4ed3-973a-46e696c6f2ef" providerId="ADAL" clId="{EC57237D-C066-44CD-BD93-A7360492C65B}" dt="2023-03-21T23:48:05.268" v="59" actId="478"/>
          <ac:spMkLst>
            <pc:docMk/>
            <pc:sldMk cId="1269593707" sldId="359"/>
            <ac:spMk id="28" creationId="{C9AA64A1-D924-5BAF-B40B-718E680BB8B7}"/>
          </ac:spMkLst>
        </pc:spChg>
        <pc:spChg chg="add del mod ord">
          <ac:chgData name="Hassaan Ahmed" userId="bd6a4701-639e-4ed3-973a-46e696c6f2ef" providerId="ADAL" clId="{EC57237D-C066-44CD-BD93-A7360492C65B}" dt="2023-03-21T23:47:59.967" v="56" actId="478"/>
          <ac:spMkLst>
            <pc:docMk/>
            <pc:sldMk cId="1269593707" sldId="359"/>
            <ac:spMk id="29" creationId="{370FBDE8-0188-A5EE-F822-B9869A77B0B9}"/>
          </ac:spMkLst>
        </pc:spChg>
        <pc:spChg chg="add del mod ord">
          <ac:chgData name="Hassaan Ahmed" userId="bd6a4701-639e-4ed3-973a-46e696c6f2ef" providerId="ADAL" clId="{EC57237D-C066-44CD-BD93-A7360492C65B}" dt="2023-03-21T23:47:25.636" v="42" actId="478"/>
          <ac:spMkLst>
            <pc:docMk/>
            <pc:sldMk cId="1269593707" sldId="359"/>
            <ac:spMk id="30" creationId="{3C9827E2-A9C2-F1A7-5393-D3CFFAC40553}"/>
          </ac:spMkLst>
        </pc:spChg>
        <pc:spChg chg="add del mod ord">
          <ac:chgData name="Hassaan Ahmed" userId="bd6a4701-639e-4ed3-973a-46e696c6f2ef" providerId="ADAL" clId="{EC57237D-C066-44CD-BD93-A7360492C65B}" dt="2023-03-21T23:47:27.404" v="43" actId="478"/>
          <ac:spMkLst>
            <pc:docMk/>
            <pc:sldMk cId="1269593707" sldId="359"/>
            <ac:spMk id="31" creationId="{B2A48751-5172-66C4-E215-50FA417D16ED}"/>
          </ac:spMkLst>
        </pc:spChg>
        <pc:spChg chg="add del mod ord">
          <ac:chgData name="Hassaan Ahmed" userId="bd6a4701-639e-4ed3-973a-46e696c6f2ef" providerId="ADAL" clId="{EC57237D-C066-44CD-BD93-A7360492C65B}" dt="2023-03-21T23:47:28.407" v="44" actId="478"/>
          <ac:spMkLst>
            <pc:docMk/>
            <pc:sldMk cId="1269593707" sldId="359"/>
            <ac:spMk id="32" creationId="{DE12659B-CD80-DA09-223B-654173B03B1C}"/>
          </ac:spMkLst>
        </pc:spChg>
        <pc:spChg chg="add del mod ord">
          <ac:chgData name="Hassaan Ahmed" userId="bd6a4701-639e-4ed3-973a-46e696c6f2ef" providerId="ADAL" clId="{EC57237D-C066-44CD-BD93-A7360492C65B}" dt="2023-03-21T23:47:30.607" v="45" actId="478"/>
          <ac:spMkLst>
            <pc:docMk/>
            <pc:sldMk cId="1269593707" sldId="359"/>
            <ac:spMk id="33" creationId="{BA2FF80A-6968-239E-310D-082DDE121107}"/>
          </ac:spMkLst>
        </pc:spChg>
        <pc:picChg chg="ord">
          <ac:chgData name="Hassaan Ahmed" userId="bd6a4701-639e-4ed3-973a-46e696c6f2ef" providerId="ADAL" clId="{EC57237D-C066-44CD-BD93-A7360492C65B}" dt="2023-03-21T23:50:45.192" v="102" actId="167"/>
          <ac:picMkLst>
            <pc:docMk/>
            <pc:sldMk cId="1269593707" sldId="359"/>
            <ac:picMk id="3" creationId="{08426007-AE9F-D949-6912-38BC1A656A6F}"/>
          </ac:picMkLst>
        </pc:picChg>
        <pc:picChg chg="add del mod ord">
          <ac:chgData name="Hassaan Ahmed" userId="bd6a4701-639e-4ed3-973a-46e696c6f2ef" providerId="ADAL" clId="{EC57237D-C066-44CD-BD93-A7360492C65B}" dt="2023-03-21T23:50:54.512" v="104" actId="166"/>
          <ac:picMkLst>
            <pc:docMk/>
            <pc:sldMk cId="1269593707" sldId="359"/>
            <ac:picMk id="4" creationId="{AAFB16A5-5213-8524-7AC7-E55477BC458B}"/>
          </ac:picMkLst>
        </pc:picChg>
        <pc:picChg chg="mod">
          <ac:chgData name="Hassaan Ahmed" userId="bd6a4701-639e-4ed3-973a-46e696c6f2ef" providerId="ADAL" clId="{EC57237D-C066-44CD-BD93-A7360492C65B}" dt="2023-03-21T23:42:27.813" v="4" actId="1035"/>
          <ac:picMkLst>
            <pc:docMk/>
            <pc:sldMk cId="1269593707" sldId="359"/>
            <ac:picMk id="9" creationId="{327AEB89-0DA5-ADE6-81A4-DE02511D7ACD}"/>
          </ac:picMkLst>
        </pc:picChg>
      </pc:sldChg>
      <pc:sldChg chg="addSp delSp modSp mod">
        <pc:chgData name="Hassaan Ahmed" userId="bd6a4701-639e-4ed3-973a-46e696c6f2ef" providerId="ADAL" clId="{EC57237D-C066-44CD-BD93-A7360492C65B}" dt="2023-03-21T23:42:46.796" v="10"/>
        <pc:sldMkLst>
          <pc:docMk/>
          <pc:sldMk cId="311603821" sldId="360"/>
        </pc:sldMkLst>
        <pc:picChg chg="add mod">
          <ac:chgData name="Hassaan Ahmed" userId="bd6a4701-639e-4ed3-973a-46e696c6f2ef" providerId="ADAL" clId="{EC57237D-C066-44CD-BD93-A7360492C65B}" dt="2023-03-21T23:42:46.796" v="10"/>
          <ac:picMkLst>
            <pc:docMk/>
            <pc:sldMk cId="311603821" sldId="360"/>
            <ac:picMk id="2" creationId="{39883DF5-D323-52A5-07E9-A49A94A586F0}"/>
          </ac:picMkLst>
        </pc:picChg>
        <pc:picChg chg="del">
          <ac:chgData name="Hassaan Ahmed" userId="bd6a4701-639e-4ed3-973a-46e696c6f2ef" providerId="ADAL" clId="{EC57237D-C066-44CD-BD93-A7360492C65B}" dt="2023-03-21T23:42:46.559" v="9" actId="478"/>
          <ac:picMkLst>
            <pc:docMk/>
            <pc:sldMk cId="311603821" sldId="360"/>
            <ac:picMk id="22" creationId="{5E8939C9-E24F-E0DA-BC40-B630E5A95535}"/>
          </ac:picMkLst>
        </pc:picChg>
      </pc:sldChg>
      <pc:sldChg chg="addSp delSp modSp mod">
        <pc:chgData name="Hassaan Ahmed" userId="bd6a4701-639e-4ed3-973a-46e696c6f2ef" providerId="ADAL" clId="{EC57237D-C066-44CD-BD93-A7360492C65B}" dt="2023-03-21T23:43:02" v="18"/>
        <pc:sldMkLst>
          <pc:docMk/>
          <pc:sldMk cId="3381875799" sldId="362"/>
        </pc:sldMkLst>
        <pc:picChg chg="add mod">
          <ac:chgData name="Hassaan Ahmed" userId="bd6a4701-639e-4ed3-973a-46e696c6f2ef" providerId="ADAL" clId="{EC57237D-C066-44CD-BD93-A7360492C65B}" dt="2023-03-21T23:43:02" v="18"/>
          <ac:picMkLst>
            <pc:docMk/>
            <pc:sldMk cId="3381875799" sldId="362"/>
            <ac:picMk id="5" creationId="{D927456E-F751-9BBC-50F3-68AA52C260E9}"/>
          </ac:picMkLst>
        </pc:picChg>
        <pc:picChg chg="del">
          <ac:chgData name="Hassaan Ahmed" userId="bd6a4701-639e-4ed3-973a-46e696c6f2ef" providerId="ADAL" clId="{EC57237D-C066-44CD-BD93-A7360492C65B}" dt="2023-03-21T23:43:01.779" v="17" actId="478"/>
          <ac:picMkLst>
            <pc:docMk/>
            <pc:sldMk cId="3381875799" sldId="362"/>
            <ac:picMk id="22" creationId="{5E8939C9-E24F-E0DA-BC40-B630E5A95535}"/>
          </ac:picMkLst>
        </pc:picChg>
      </pc:sldChg>
      <pc:sldChg chg="addSp delSp modSp mod">
        <pc:chgData name="Hassaan Ahmed" userId="bd6a4701-639e-4ed3-973a-46e696c6f2ef" providerId="ADAL" clId="{EC57237D-C066-44CD-BD93-A7360492C65B}" dt="2023-03-21T23:43:05.930" v="20"/>
        <pc:sldMkLst>
          <pc:docMk/>
          <pc:sldMk cId="2946125473" sldId="365"/>
        </pc:sldMkLst>
        <pc:picChg chg="add mod">
          <ac:chgData name="Hassaan Ahmed" userId="bd6a4701-639e-4ed3-973a-46e696c6f2ef" providerId="ADAL" clId="{EC57237D-C066-44CD-BD93-A7360492C65B}" dt="2023-03-21T23:43:05.930" v="20"/>
          <ac:picMkLst>
            <pc:docMk/>
            <pc:sldMk cId="2946125473" sldId="365"/>
            <ac:picMk id="2" creationId="{604F65C3-0F61-CA0E-B7D8-DCCA161B0CA6}"/>
          </ac:picMkLst>
        </pc:picChg>
        <pc:picChg chg="del">
          <ac:chgData name="Hassaan Ahmed" userId="bd6a4701-639e-4ed3-973a-46e696c6f2ef" providerId="ADAL" clId="{EC57237D-C066-44CD-BD93-A7360492C65B}" dt="2023-03-21T23:43:05.694" v="19" actId="478"/>
          <ac:picMkLst>
            <pc:docMk/>
            <pc:sldMk cId="2946125473" sldId="365"/>
            <ac:picMk id="6" creationId="{5954E711-8713-44D0-D54A-6C1E4813F581}"/>
          </ac:picMkLst>
        </pc:picChg>
      </pc:sldChg>
      <pc:sldChg chg="addSp delSp modSp mod">
        <pc:chgData name="Hassaan Ahmed" userId="bd6a4701-639e-4ed3-973a-46e696c6f2ef" providerId="ADAL" clId="{EC57237D-C066-44CD-BD93-A7360492C65B}" dt="2023-03-21T23:49:08.468" v="98" actId="1076"/>
        <pc:sldMkLst>
          <pc:docMk/>
          <pc:sldMk cId="802074423" sldId="366"/>
        </pc:sldMkLst>
        <pc:spChg chg="mod">
          <ac:chgData name="Hassaan Ahmed" userId="bd6a4701-639e-4ed3-973a-46e696c6f2ef" providerId="ADAL" clId="{EC57237D-C066-44CD-BD93-A7360492C65B}" dt="2023-03-21T23:49:08.468" v="98" actId="1076"/>
          <ac:spMkLst>
            <pc:docMk/>
            <pc:sldMk cId="802074423" sldId="366"/>
            <ac:spMk id="20" creationId="{F747865A-AFA7-291F-AB7E-491F19FE4E4F}"/>
          </ac:spMkLst>
        </pc:spChg>
        <pc:picChg chg="add mod">
          <ac:chgData name="Hassaan Ahmed" userId="bd6a4701-639e-4ed3-973a-46e696c6f2ef" providerId="ADAL" clId="{EC57237D-C066-44CD-BD93-A7360492C65B}" dt="2023-03-21T23:42:53.613" v="14"/>
          <ac:picMkLst>
            <pc:docMk/>
            <pc:sldMk cId="802074423" sldId="366"/>
            <ac:picMk id="5" creationId="{07CCD9BC-F5AB-650E-E930-C9FF3D42BF5E}"/>
          </ac:picMkLst>
        </pc:picChg>
        <pc:picChg chg="del">
          <ac:chgData name="Hassaan Ahmed" userId="bd6a4701-639e-4ed3-973a-46e696c6f2ef" providerId="ADAL" clId="{EC57237D-C066-44CD-BD93-A7360492C65B}" dt="2023-03-21T23:42:53.369" v="13" actId="478"/>
          <ac:picMkLst>
            <pc:docMk/>
            <pc:sldMk cId="802074423" sldId="366"/>
            <ac:picMk id="22" creationId="{5E8939C9-E24F-E0DA-BC40-B630E5A95535}"/>
          </ac:picMkLst>
        </pc:picChg>
      </pc:sldChg>
      <pc:sldChg chg="addSp delSp modSp mod">
        <pc:chgData name="Hassaan Ahmed" userId="bd6a4701-639e-4ed3-973a-46e696c6f2ef" providerId="ADAL" clId="{EC57237D-C066-44CD-BD93-A7360492C65B}" dt="2023-03-21T23:49:27.715" v="100" actId="1076"/>
        <pc:sldMkLst>
          <pc:docMk/>
          <pc:sldMk cId="3252894963" sldId="367"/>
        </pc:sldMkLst>
        <pc:spChg chg="mod">
          <ac:chgData name="Hassaan Ahmed" userId="bd6a4701-639e-4ed3-973a-46e696c6f2ef" providerId="ADAL" clId="{EC57237D-C066-44CD-BD93-A7360492C65B}" dt="2023-03-21T23:49:27.715" v="100" actId="1076"/>
          <ac:spMkLst>
            <pc:docMk/>
            <pc:sldMk cId="3252894963" sldId="367"/>
            <ac:spMk id="20" creationId="{F747865A-AFA7-291F-AB7E-491F19FE4E4F}"/>
          </ac:spMkLst>
        </pc:spChg>
        <pc:picChg chg="add mod">
          <ac:chgData name="Hassaan Ahmed" userId="bd6a4701-639e-4ed3-973a-46e696c6f2ef" providerId="ADAL" clId="{EC57237D-C066-44CD-BD93-A7360492C65B}" dt="2023-03-21T23:42:57.361" v="16"/>
          <ac:picMkLst>
            <pc:docMk/>
            <pc:sldMk cId="3252894963" sldId="367"/>
            <ac:picMk id="3" creationId="{03F1BC40-FD4F-558E-5FC1-396CE95F83B0}"/>
          </ac:picMkLst>
        </pc:picChg>
        <pc:picChg chg="del">
          <ac:chgData name="Hassaan Ahmed" userId="bd6a4701-639e-4ed3-973a-46e696c6f2ef" providerId="ADAL" clId="{EC57237D-C066-44CD-BD93-A7360492C65B}" dt="2023-03-21T23:42:57.123" v="15" actId="478"/>
          <ac:picMkLst>
            <pc:docMk/>
            <pc:sldMk cId="3252894963" sldId="367"/>
            <ac:picMk id="22" creationId="{5E8939C9-E24F-E0DA-BC40-B630E5A95535}"/>
          </ac:picMkLst>
        </pc:picChg>
      </pc:sldChg>
      <pc:sldChg chg="addSp delSp modSp mod">
        <pc:chgData name="Hassaan Ahmed" userId="bd6a4701-639e-4ed3-973a-46e696c6f2ef" providerId="ADAL" clId="{EC57237D-C066-44CD-BD93-A7360492C65B}" dt="2023-03-21T23:42:40.410" v="8"/>
        <pc:sldMkLst>
          <pc:docMk/>
          <pc:sldMk cId="2729157406" sldId="368"/>
        </pc:sldMkLst>
        <pc:picChg chg="add mod">
          <ac:chgData name="Hassaan Ahmed" userId="bd6a4701-639e-4ed3-973a-46e696c6f2ef" providerId="ADAL" clId="{EC57237D-C066-44CD-BD93-A7360492C65B}" dt="2023-03-21T23:42:40.410" v="8"/>
          <ac:picMkLst>
            <pc:docMk/>
            <pc:sldMk cId="2729157406" sldId="368"/>
            <ac:picMk id="7" creationId="{C9AD0991-4A60-8A43-1E52-641E4EB0C114}"/>
          </ac:picMkLst>
        </pc:picChg>
        <pc:picChg chg="del">
          <ac:chgData name="Hassaan Ahmed" userId="bd6a4701-639e-4ed3-973a-46e696c6f2ef" providerId="ADAL" clId="{EC57237D-C066-44CD-BD93-A7360492C65B}" dt="2023-03-21T23:42:40.110" v="7" actId="478"/>
          <ac:picMkLst>
            <pc:docMk/>
            <pc:sldMk cId="2729157406" sldId="368"/>
            <ac:picMk id="22" creationId="{5E8939C9-E24F-E0DA-BC40-B630E5A95535}"/>
          </ac:picMkLst>
        </pc:picChg>
      </pc:sldChg>
      <pc:sldChg chg="addSp delSp modSp mod">
        <pc:chgData name="Hassaan Ahmed" userId="bd6a4701-639e-4ed3-973a-46e696c6f2ef" providerId="ADAL" clId="{EC57237D-C066-44CD-BD93-A7360492C65B}" dt="2023-03-21T23:48:56.469" v="97" actId="1036"/>
        <pc:sldMkLst>
          <pc:docMk/>
          <pc:sldMk cId="1506521167" sldId="369"/>
        </pc:sldMkLst>
        <pc:spChg chg="mod">
          <ac:chgData name="Hassaan Ahmed" userId="bd6a4701-639e-4ed3-973a-46e696c6f2ef" providerId="ADAL" clId="{EC57237D-C066-44CD-BD93-A7360492C65B}" dt="2023-03-21T23:48:56.469" v="97" actId="1036"/>
          <ac:spMkLst>
            <pc:docMk/>
            <pc:sldMk cId="1506521167" sldId="369"/>
            <ac:spMk id="20" creationId="{F747865A-AFA7-291F-AB7E-491F19FE4E4F}"/>
          </ac:spMkLst>
        </pc:spChg>
        <pc:picChg chg="add mod">
          <ac:chgData name="Hassaan Ahmed" userId="bd6a4701-639e-4ed3-973a-46e696c6f2ef" providerId="ADAL" clId="{EC57237D-C066-44CD-BD93-A7360492C65B}" dt="2023-03-21T23:42:50.414" v="12"/>
          <ac:picMkLst>
            <pc:docMk/>
            <pc:sldMk cId="1506521167" sldId="369"/>
            <ac:picMk id="2" creationId="{309C5EF1-F397-9D23-80C0-88737E13446B}"/>
          </ac:picMkLst>
        </pc:picChg>
        <pc:picChg chg="del">
          <ac:chgData name="Hassaan Ahmed" userId="bd6a4701-639e-4ed3-973a-46e696c6f2ef" providerId="ADAL" clId="{EC57237D-C066-44CD-BD93-A7360492C65B}" dt="2023-03-21T23:42:50.178" v="11" actId="478"/>
          <ac:picMkLst>
            <pc:docMk/>
            <pc:sldMk cId="1506521167" sldId="369"/>
            <ac:picMk id="22" creationId="{5E8939C9-E24F-E0DA-BC40-B630E5A9553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1"/>
            <a:ext cx="2971800" cy="499012"/>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1"/>
            <a:ext cx="2971800" cy="499012"/>
          </a:xfrm>
          <a:prstGeom prst="rect">
            <a:avLst/>
          </a:prstGeom>
        </p:spPr>
        <p:txBody>
          <a:bodyPr vert="horz" lIns="91440" tIns="45720" rIns="91440" bIns="45720" rtlCol="0"/>
          <a:lstStyle>
            <a:lvl1pPr algn="r">
              <a:defRPr sz="1200"/>
            </a:lvl1pPr>
          </a:lstStyle>
          <a:p>
            <a:fld id="{B56F32FC-4BD9-442A-A8C6-51598C909FE3}" type="datetimeFigureOut">
              <a:rPr lang="en-US" smtClean="0"/>
              <a:t>3/22/2023</a:t>
            </a:fld>
            <a:endParaRPr lang="en-US"/>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9446678"/>
            <a:ext cx="2971800" cy="499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9446678"/>
            <a:ext cx="2971800" cy="499012"/>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31800" y="744001"/>
            <a:ext cx="596900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6551"/>
            <a:ext cx="5486400" cy="485513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9446678"/>
            <a:ext cx="2971800" cy="499012"/>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23Zqs_zHxH8&amp;t=64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44538"/>
            <a:ext cx="5969000" cy="3357562"/>
          </a:xfrm>
        </p:spPr>
      </p:sp>
      <p:sp>
        <p:nvSpPr>
          <p:cNvPr id="3" name="Notes Placeholder 2"/>
          <p:cNvSpPr>
            <a:spLocks noGrp="1"/>
          </p:cNvSpPr>
          <p:nvPr>
            <p:ph type="body" idx="1"/>
          </p:nvPr>
        </p:nvSpPr>
        <p:spPr/>
        <p:txBody>
          <a:bodyPr/>
          <a:lstStyle/>
          <a:p>
            <a:r>
              <a:rPr lang="en-AU" dirty="0"/>
              <a:t>Di to do introduction</a:t>
            </a:r>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a:p>
        </p:txBody>
      </p:sp>
    </p:spTree>
    <p:extLst>
      <p:ext uri="{BB962C8B-B14F-4D97-AF65-F5344CB8AC3E}">
        <p14:creationId xmlns:p14="http://schemas.microsoft.com/office/powerpoint/2010/main" val="2530925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44538"/>
            <a:ext cx="5969000" cy="3357562"/>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2289C57-55D7-40A4-A101-E74FAC7A092B}" type="slidenum">
              <a:rPr lang="en-US" smtClean="0"/>
              <a:t>10</a:t>
            </a:fld>
            <a:endParaRPr lang="en-US"/>
          </a:p>
        </p:txBody>
      </p:sp>
    </p:spTree>
    <p:extLst>
      <p:ext uri="{BB962C8B-B14F-4D97-AF65-F5344CB8AC3E}">
        <p14:creationId xmlns:p14="http://schemas.microsoft.com/office/powerpoint/2010/main" val="927364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44538"/>
            <a:ext cx="5969000" cy="3357562"/>
          </a:xfrm>
        </p:spPr>
      </p:sp>
      <p:sp>
        <p:nvSpPr>
          <p:cNvPr id="3" name="Notes Placeholder 2"/>
          <p:cNvSpPr>
            <a:spLocks noGrp="1"/>
          </p:cNvSpPr>
          <p:nvPr>
            <p:ph type="body" idx="1"/>
          </p:nvPr>
        </p:nvSpPr>
        <p:spPr/>
        <p:txBody>
          <a:bodyPr/>
          <a:lstStyle/>
          <a:p>
            <a:r>
              <a:rPr lang="en-AU" dirty="0"/>
              <a:t>Remember to let other MYOB Advanced users know about Acacia Client Water Coolers.</a:t>
            </a:r>
          </a:p>
          <a:p>
            <a:endParaRPr lang="en-AU" dirty="0"/>
          </a:p>
          <a:p>
            <a:r>
              <a:rPr lang="en-AU" dirty="0"/>
              <a:t>We will be giving brief over views of new features in Payroll</a:t>
            </a:r>
          </a:p>
          <a:p>
            <a:endParaRPr lang="en-AU" dirty="0"/>
          </a:p>
          <a:p>
            <a:r>
              <a:rPr lang="en-AU" dirty="0"/>
              <a:t>But we welcome any suggest for other topics to cover</a:t>
            </a:r>
          </a:p>
        </p:txBody>
      </p:sp>
      <p:sp>
        <p:nvSpPr>
          <p:cNvPr id="4" name="Slide Number Placeholder 3"/>
          <p:cNvSpPr>
            <a:spLocks noGrp="1"/>
          </p:cNvSpPr>
          <p:nvPr>
            <p:ph type="sldNum" sz="quarter" idx="5"/>
          </p:nvPr>
        </p:nvSpPr>
        <p:spPr/>
        <p:txBody>
          <a:bodyPr/>
          <a:lstStyle/>
          <a:p>
            <a:fld id="{22289C57-55D7-40A4-A101-E74FAC7A092B}" type="slidenum">
              <a:rPr lang="en-US" smtClean="0"/>
              <a:t>11</a:t>
            </a:fld>
            <a:endParaRPr lang="en-US"/>
          </a:p>
        </p:txBody>
      </p:sp>
    </p:spTree>
    <p:extLst>
      <p:ext uri="{BB962C8B-B14F-4D97-AF65-F5344CB8AC3E}">
        <p14:creationId xmlns:p14="http://schemas.microsoft.com/office/powerpoint/2010/main" val="902319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44538"/>
            <a:ext cx="5969000" cy="3357562"/>
          </a:xfrm>
        </p:spPr>
      </p:sp>
      <p:sp>
        <p:nvSpPr>
          <p:cNvPr id="3" name="Notes Placeholder 2"/>
          <p:cNvSpPr>
            <a:spLocks noGrp="1"/>
          </p:cNvSpPr>
          <p:nvPr>
            <p:ph type="body" idx="1"/>
          </p:nvPr>
        </p:nvSpPr>
        <p:spPr/>
        <p:txBody>
          <a:bodyPr/>
          <a:lstStyle/>
          <a:p>
            <a:r>
              <a:rPr lang="en-AU" dirty="0"/>
              <a:t>Of the 58 new features in the 2022.1 upgrade  - I will touch on only 5 of them</a:t>
            </a:r>
          </a:p>
          <a:p>
            <a:endParaRPr lang="en-AU" dirty="0"/>
          </a:p>
          <a:p>
            <a:r>
              <a:rPr lang="en-AU" dirty="0"/>
              <a:t>You can read further and in depth about all of these new features in the MYOB Advance Release notes.</a:t>
            </a:r>
          </a:p>
          <a:p>
            <a:endParaRPr lang="en-AU" dirty="0">
              <a:cs typeface="Calibri"/>
            </a:endParaRPr>
          </a:p>
          <a:p>
            <a:r>
              <a:rPr lang="en-AU" dirty="0">
                <a:cs typeface="Calibri"/>
              </a:rPr>
              <a:t>The release notes video I have taken the screen shots from is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hlinkClick r:id="rId3"/>
              </a:rPr>
              <a:t>https://www.youtube.com/watch?v=23Zqs_zHxH8&amp;t=64s</a:t>
            </a:r>
            <a:endParaRPr lang="en-AU" dirty="0">
              <a:cs typeface="Calibri" panose="020F0502020204030204"/>
              <a:hlinkClick r:id="rId3"/>
            </a:endParaRPr>
          </a:p>
          <a:p>
            <a:endParaRPr lang="en-AU" dirty="0">
              <a:cs typeface="Calibri" panose="020F0502020204030204"/>
            </a:endParaRPr>
          </a:p>
          <a:p>
            <a:endParaRPr lang="en-AU" dirty="0">
              <a:cs typeface="Calibri" panose="020F0502020204030204"/>
            </a:endParaRPr>
          </a:p>
          <a:p>
            <a:endParaRPr lang="en-AU" dirty="0">
              <a:cs typeface="Calibri" panose="020F0502020204030204"/>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a:p>
        </p:txBody>
      </p:sp>
    </p:spTree>
    <p:extLst>
      <p:ext uri="{BB962C8B-B14F-4D97-AF65-F5344CB8AC3E}">
        <p14:creationId xmlns:p14="http://schemas.microsoft.com/office/powerpoint/2010/main" val="840684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44538"/>
            <a:ext cx="5969000" cy="3357562"/>
          </a:xfrm>
        </p:spPr>
      </p:sp>
      <p:sp>
        <p:nvSpPr>
          <p:cNvPr id="3" name="Notes Placeholder 2"/>
          <p:cNvSpPr>
            <a:spLocks noGrp="1"/>
          </p:cNvSpPr>
          <p:nvPr>
            <p:ph type="body" idx="1"/>
          </p:nvPr>
        </p:nvSpPr>
        <p:spPr/>
        <p:txBody>
          <a:bodyPr/>
          <a:lstStyle/>
          <a:p>
            <a:r>
              <a:rPr lang="en-AU" dirty="0">
                <a:cs typeface="Calibri"/>
              </a:rPr>
              <a:t>Release Notes 195 pages</a:t>
            </a:r>
          </a:p>
          <a:p>
            <a:r>
              <a:rPr lang="en-AU" dirty="0">
                <a:cs typeface="Calibri"/>
              </a:rPr>
              <a:t>Download them from the Acacia Web site   </a:t>
            </a:r>
          </a:p>
          <a:p>
            <a:endParaRPr lang="en-AU" dirty="0">
              <a:cs typeface="Calibri"/>
            </a:endParaRPr>
          </a:p>
          <a:p>
            <a:r>
              <a:rPr lang="en-AU" dirty="0">
                <a:cs typeface="Calibri"/>
              </a:rPr>
              <a:t>Or the MYOB Help centre</a:t>
            </a:r>
          </a:p>
          <a:p>
            <a:r>
              <a:rPr lang="en-AU" dirty="0">
                <a:cs typeface="Calibri"/>
              </a:rPr>
              <a:t>https://help.myob.com/wiki/display/adv/2022.1+Release+Notes?preview=/90636626/95455973/MYOB%20Advanced%202022.1%20Release%20Notes.pdf</a:t>
            </a:r>
          </a:p>
          <a:p>
            <a:endParaRPr lang="en-AU" dirty="0">
              <a:cs typeface="Calibri"/>
            </a:endParaRPr>
          </a:p>
          <a:p>
            <a:endParaRPr lang="en-AU" dirty="0">
              <a:cs typeface="Calibri"/>
            </a:endParaRPr>
          </a:p>
          <a:p>
            <a:endParaRPr lang="en-AU" dirty="0">
              <a:cs typeface="Calibri"/>
            </a:endParaRPr>
          </a:p>
          <a:p>
            <a:endParaRPr lang="en-AU" dirty="0">
              <a:cs typeface="Calibri"/>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a:p>
        </p:txBody>
      </p:sp>
    </p:spTree>
    <p:extLst>
      <p:ext uri="{BB962C8B-B14F-4D97-AF65-F5344CB8AC3E}">
        <p14:creationId xmlns:p14="http://schemas.microsoft.com/office/powerpoint/2010/main" val="4208316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44538"/>
            <a:ext cx="5969000" cy="3357562"/>
          </a:xfrm>
        </p:spPr>
      </p:sp>
      <p:sp>
        <p:nvSpPr>
          <p:cNvPr id="3" name="Notes Placeholder 2"/>
          <p:cNvSpPr>
            <a:spLocks noGrp="1"/>
          </p:cNvSpPr>
          <p:nvPr>
            <p:ph type="body" idx="1"/>
          </p:nvPr>
        </p:nvSpPr>
        <p:spPr/>
        <p:txBody>
          <a:bodyPr/>
          <a:lstStyle/>
          <a:p>
            <a:r>
              <a:rPr lang="en-AU" dirty="0"/>
              <a:t>A user who is reporting a case on the Cases (CR306000) form can select an employee of the user's own organisation as the case contact, in addition to being able to select a case contact of a business account. </a:t>
            </a:r>
            <a:endParaRPr lang="en-US" dirty="0"/>
          </a:p>
          <a:p>
            <a:endParaRPr lang="en-AU" dirty="0"/>
          </a:p>
          <a:p>
            <a:r>
              <a:rPr lang="en-AU" dirty="0"/>
              <a:t>This gives users of MYOB Advanced the ability to submit cases to their organisation's internal IT or legal team. Users can select their own employee accounts as the case contacts</a:t>
            </a:r>
            <a:endParaRPr lang="en-US" dirty="0">
              <a:cs typeface="Calibri"/>
            </a:endParaRPr>
          </a:p>
          <a:p>
            <a:endParaRPr lang="en-AU" b="0" dirty="0">
              <a:cs typeface="Calibri"/>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a:p>
        </p:txBody>
      </p:sp>
    </p:spTree>
    <p:extLst>
      <p:ext uri="{BB962C8B-B14F-4D97-AF65-F5344CB8AC3E}">
        <p14:creationId xmlns:p14="http://schemas.microsoft.com/office/powerpoint/2010/main" val="4173276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44538"/>
            <a:ext cx="5969000" cy="3357562"/>
          </a:xfrm>
        </p:spPr>
      </p:sp>
      <p:sp>
        <p:nvSpPr>
          <p:cNvPr id="3" name="Notes Placeholder 2"/>
          <p:cNvSpPr>
            <a:spLocks noGrp="1"/>
          </p:cNvSpPr>
          <p:nvPr>
            <p:ph type="body" idx="1"/>
          </p:nvPr>
        </p:nvSpPr>
        <p:spPr/>
        <p:txBody>
          <a:bodyPr/>
          <a:lstStyle/>
          <a:p>
            <a:r>
              <a:rPr lang="en-AU" dirty="0"/>
              <a:t>The Process Bank Transactions (CA3060PL) form has been replaced with the Process Bank Transactions (CA501000) form,</a:t>
            </a:r>
            <a:endParaRPr lang="en-AU" dirty="0">
              <a:cs typeface="Calibri"/>
            </a:endParaRPr>
          </a:p>
          <a:p>
            <a:endParaRPr lang="en-AU" dirty="0"/>
          </a:p>
          <a:p>
            <a:r>
              <a:rPr lang="en-AU" dirty="0"/>
              <a:t>The new form contains the new toolbar:</a:t>
            </a:r>
            <a:endParaRPr lang="en-US" dirty="0"/>
          </a:p>
          <a:p>
            <a:r>
              <a:rPr lang="en-AU" dirty="0"/>
              <a:t> • Auto-Match: Initiates the process of matching bank transactions for the cash accounts selected in the table </a:t>
            </a:r>
            <a:endParaRPr lang="en-US" dirty="0"/>
          </a:p>
          <a:p>
            <a:r>
              <a:rPr lang="en-AU" dirty="0"/>
              <a:t>• Auto-Match All: Initiates the process of matching bank transactions for all cash accounts in the table </a:t>
            </a:r>
            <a:endParaRPr lang="en-US" dirty="0"/>
          </a:p>
          <a:p>
            <a:endParaRPr lang="en-AU" dirty="0"/>
          </a:p>
          <a:p>
            <a:r>
              <a:rPr lang="en-AU" dirty="0"/>
              <a:t>The results of the matching are saved automatically and need to be processed by the user manually on the Process Bank Transactions (CA306000), as was the case before. </a:t>
            </a:r>
            <a:endParaRPr lang="en-US" dirty="0">
              <a:cs typeface="Calibri"/>
            </a:endParaRPr>
          </a:p>
          <a:p>
            <a:endParaRPr lang="en-AU" dirty="0"/>
          </a:p>
          <a:p>
            <a:r>
              <a:rPr lang="en-AU" dirty="0"/>
              <a:t> Users can now schedule the automated processing of bank transactions on this form by using automated schedules.</a:t>
            </a:r>
            <a:endParaRPr lang="en-AU" dirty="0">
              <a:cs typeface="Calibri" panose="020F0502020204030204"/>
            </a:endParaRPr>
          </a:p>
          <a:p>
            <a:r>
              <a:rPr lang="en-AU" dirty="0"/>
              <a:t> A user can initiate the scheduling process from the Process Bank Transactions (CA501000) form by clicking Schedules &gt; Add on the form toolbar (Item 3), or from the Automation Schedules (SM205020) form.</a:t>
            </a:r>
            <a:endParaRPr lang="en-AU" dirty="0">
              <a:cs typeface="Calibri"/>
            </a:endParaRPr>
          </a:p>
          <a:p>
            <a:endParaRPr lang="en-AU" dirty="0">
              <a:cs typeface="Calibri"/>
            </a:endParaRPr>
          </a:p>
          <a:p>
            <a:r>
              <a:rPr lang="en-AU" dirty="0">
                <a:cs typeface="Calibri"/>
              </a:rPr>
              <a:t>Talk to use about many processes in Advanced that can be automated.</a:t>
            </a:r>
          </a:p>
          <a:p>
            <a:endParaRPr lang="en-AU" dirty="0">
              <a:cs typeface="Calibri"/>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5</a:t>
            </a:fld>
            <a:endParaRPr lang="en-US"/>
          </a:p>
        </p:txBody>
      </p:sp>
    </p:spTree>
    <p:extLst>
      <p:ext uri="{BB962C8B-B14F-4D97-AF65-F5344CB8AC3E}">
        <p14:creationId xmlns:p14="http://schemas.microsoft.com/office/powerpoint/2010/main" val="3549108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44538"/>
            <a:ext cx="5969000" cy="3357562"/>
          </a:xfrm>
        </p:spPr>
      </p:sp>
      <p:sp>
        <p:nvSpPr>
          <p:cNvPr id="3" name="Notes Placeholder 2"/>
          <p:cNvSpPr>
            <a:spLocks noGrp="1"/>
          </p:cNvSpPr>
          <p:nvPr>
            <p:ph type="body" idx="1"/>
          </p:nvPr>
        </p:nvSpPr>
        <p:spPr/>
        <p:txBody>
          <a:bodyPr/>
          <a:lstStyle/>
          <a:p>
            <a:r>
              <a:rPr lang="en-AU" dirty="0"/>
              <a:t>Also in the Process Bank Transactions (CA306000) form,</a:t>
            </a:r>
            <a:endParaRPr lang="en-US" dirty="0"/>
          </a:p>
          <a:p>
            <a:endParaRPr lang="en-AU" dirty="0"/>
          </a:p>
          <a:p>
            <a:r>
              <a:rPr lang="en-AU" dirty="0"/>
              <a:t>Bank transactions can be matched to multiple AR documents (invoices and credit memos) and multiple AP documents (bills and debit adjustments) on the Match to Invoices tab of the Process Bank Transactions (CA306000) form.</a:t>
            </a:r>
            <a:endParaRPr lang="en-US" dirty="0">
              <a:cs typeface="Calibri"/>
            </a:endParaRPr>
          </a:p>
          <a:p>
            <a:endParaRPr lang="en-AU" dirty="0"/>
          </a:p>
          <a:p>
            <a:endParaRPr lang="en-AU" dirty="0">
              <a:cs typeface="Calibri"/>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a:p>
        </p:txBody>
      </p:sp>
    </p:spTree>
    <p:extLst>
      <p:ext uri="{BB962C8B-B14F-4D97-AF65-F5344CB8AC3E}">
        <p14:creationId xmlns:p14="http://schemas.microsoft.com/office/powerpoint/2010/main" val="895812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44538"/>
            <a:ext cx="5969000" cy="3357562"/>
          </a:xfrm>
        </p:spPr>
      </p:sp>
      <p:sp>
        <p:nvSpPr>
          <p:cNvPr id="3" name="Notes Placeholder 2"/>
          <p:cNvSpPr>
            <a:spLocks noGrp="1"/>
          </p:cNvSpPr>
          <p:nvPr>
            <p:ph type="body" idx="1"/>
          </p:nvPr>
        </p:nvSpPr>
        <p:spPr/>
        <p:txBody>
          <a:bodyPr/>
          <a:lstStyle/>
          <a:p>
            <a:r>
              <a:rPr lang="en-AU" dirty="0"/>
              <a:t>Enhanced recording of quantities of completed items for production operations.</a:t>
            </a:r>
            <a:endParaRPr lang="en-US" dirty="0"/>
          </a:p>
          <a:p>
            <a:endParaRPr lang="en-AU" dirty="0"/>
          </a:p>
          <a:p>
            <a:r>
              <a:rPr lang="en-AU" dirty="0"/>
              <a:t>During the production process, there may be specific milestone operations at which workers must record the quantity of completed items. </a:t>
            </a:r>
            <a:endParaRPr lang="en-US" dirty="0"/>
          </a:p>
          <a:p>
            <a:endParaRPr lang="en-AU" dirty="0"/>
          </a:p>
          <a:p>
            <a:r>
              <a:rPr lang="en-AU" dirty="0"/>
              <a:t>Now production managers can mark particular routing operations as control points, which means that workers must record the quantity of completed items for each of these operations. </a:t>
            </a:r>
            <a:endParaRPr lang="en-US" dirty="0"/>
          </a:p>
          <a:p>
            <a:endParaRPr lang="en-AU" dirty="0"/>
          </a:p>
          <a:p>
            <a:r>
              <a:rPr lang="en-AU" dirty="0"/>
              <a:t>The use of control points provides the following enhancements in the production management process:</a:t>
            </a:r>
            <a:endParaRPr lang="en-US" dirty="0">
              <a:cs typeface="Calibri"/>
            </a:endParaRPr>
          </a:p>
          <a:p>
            <a:endParaRPr lang="en-AU" dirty="0">
              <a:cs typeface="Calibri"/>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7</a:t>
            </a:fld>
            <a:endParaRPr lang="en-US"/>
          </a:p>
        </p:txBody>
      </p:sp>
    </p:spTree>
    <p:extLst>
      <p:ext uri="{BB962C8B-B14F-4D97-AF65-F5344CB8AC3E}">
        <p14:creationId xmlns:p14="http://schemas.microsoft.com/office/powerpoint/2010/main" val="1737296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44538"/>
            <a:ext cx="5969000" cy="3357562"/>
          </a:xfrm>
        </p:spPr>
      </p:sp>
      <p:sp>
        <p:nvSpPr>
          <p:cNvPr id="3" name="Notes Placeholder 2"/>
          <p:cNvSpPr>
            <a:spLocks noGrp="1"/>
          </p:cNvSpPr>
          <p:nvPr>
            <p:ph type="body" idx="1"/>
          </p:nvPr>
        </p:nvSpPr>
        <p:spPr/>
        <p:txBody>
          <a:bodyPr/>
          <a:lstStyle/>
          <a:p>
            <a:r>
              <a:rPr lang="en-AU" dirty="0"/>
              <a:t>Introduces the ability to create blanket sales orders for regular sales based on a long-term agreement between the selling company and the customer. </a:t>
            </a:r>
            <a:endParaRPr lang="en-US" dirty="0"/>
          </a:p>
          <a:p>
            <a:endParaRPr lang="en-AU" dirty="0"/>
          </a:p>
          <a:p>
            <a:r>
              <a:rPr lang="en-AU" dirty="0"/>
              <a:t>The blanket sales order functionality is available when the Inventory and Order Management feature is enabled.</a:t>
            </a:r>
            <a:endParaRPr lang="en-US" dirty="0"/>
          </a:p>
          <a:p>
            <a:endParaRPr lang="en-AU" dirty="0">
              <a:cs typeface="Calibri"/>
            </a:endParaRPr>
          </a:p>
          <a:p>
            <a:r>
              <a:rPr lang="en-AU" dirty="0"/>
              <a:t>Example of entry of large sales order for customer locations over a specified period. T</a:t>
            </a:r>
            <a:endParaRPr lang="en-US" dirty="0"/>
          </a:p>
          <a:p>
            <a:r>
              <a:rPr lang="en-AU" dirty="0"/>
              <a:t>Schedule Order and Shipment Dates and Qty.</a:t>
            </a:r>
            <a:endParaRPr lang="en-US" dirty="0"/>
          </a:p>
          <a:p>
            <a:endParaRPr lang="en-AU" dirty="0"/>
          </a:p>
          <a:p>
            <a:endParaRPr lang="en-AU" dirty="0"/>
          </a:p>
          <a:p>
            <a:r>
              <a:rPr lang="en-AU" dirty="0"/>
              <a:t>Lines of the blanket sales order are converted to child orders on the date you specify for shipping. </a:t>
            </a:r>
            <a:endParaRPr lang="en-US" dirty="0"/>
          </a:p>
          <a:p>
            <a:r>
              <a:rPr lang="en-AU" dirty="0"/>
              <a:t>A child order is a regular sales order with a link to the blanket sales order; the child order has an order type with the Sales Order automation behaviour. </a:t>
            </a:r>
            <a:endParaRPr lang="en-US" dirty="0"/>
          </a:p>
          <a:p>
            <a:r>
              <a:rPr lang="en-AU" dirty="0"/>
              <a:t>The blanket sales order is completed when all child orders have been shipped.</a:t>
            </a:r>
            <a:endParaRPr lang="en-US" dirty="0">
              <a:cs typeface="Calibri"/>
            </a:endParaRPr>
          </a:p>
          <a:p>
            <a:endParaRPr lang="en-AU" dirty="0">
              <a:cs typeface="Calibri"/>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8</a:t>
            </a:fld>
            <a:endParaRPr lang="en-US"/>
          </a:p>
        </p:txBody>
      </p:sp>
    </p:spTree>
    <p:extLst>
      <p:ext uri="{BB962C8B-B14F-4D97-AF65-F5344CB8AC3E}">
        <p14:creationId xmlns:p14="http://schemas.microsoft.com/office/powerpoint/2010/main" val="3805831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44538"/>
            <a:ext cx="5969000" cy="3357562"/>
          </a:xfrm>
        </p:spPr>
      </p:sp>
      <p:sp>
        <p:nvSpPr>
          <p:cNvPr id="3" name="Notes Placeholder 2"/>
          <p:cNvSpPr>
            <a:spLocks noGrp="1"/>
          </p:cNvSpPr>
          <p:nvPr>
            <p:ph type="body" idx="1"/>
          </p:nvPr>
        </p:nvSpPr>
        <p:spPr/>
        <p:txBody>
          <a:bodyPr/>
          <a:lstStyle/>
          <a:p>
            <a:r>
              <a:rPr lang="en-AU" dirty="0"/>
              <a:t>On the Project Quotes (PM304500) form, a user now can change the business account, location, and contact in any project quote (primary or non-primary) that is assigned the Draft status,</a:t>
            </a:r>
            <a:endParaRPr lang="en-US" dirty="0"/>
          </a:p>
          <a:p>
            <a:r>
              <a:rPr lang="en-AU" dirty="0"/>
              <a:t> </a:t>
            </a:r>
            <a:endParaRPr lang="en-AU" dirty="0">
              <a:cs typeface="Calibri"/>
            </a:endParaRPr>
          </a:p>
          <a:p>
            <a:r>
              <a:rPr lang="en-AU" dirty="0"/>
              <a:t>With this functionality, the user can create project quotes for multiple customers and link these project quotes to the same opportunity</a:t>
            </a:r>
            <a:endParaRPr lang="en-AU" dirty="0">
              <a:cs typeface="Calibri"/>
            </a:endParaRPr>
          </a:p>
          <a:p>
            <a:r>
              <a:rPr lang="en-AU" dirty="0"/>
              <a:t> </a:t>
            </a:r>
            <a:endParaRPr lang="en-AU" dirty="0">
              <a:cs typeface="Calibri"/>
            </a:endParaRPr>
          </a:p>
          <a:p>
            <a:r>
              <a:rPr lang="en-AU" dirty="0"/>
              <a:t>Project billing based on quantity</a:t>
            </a:r>
            <a:endParaRPr lang="en-AU" dirty="0">
              <a:cs typeface="Calibri" panose="020F0502020204030204"/>
            </a:endParaRPr>
          </a:p>
          <a:p>
            <a:r>
              <a:rPr lang="en-AU" dirty="0"/>
              <a:t>In previous versions of MYOB Advanced, the projects billed by progress could be billed only based on the amount in the revenue budget lines. In MYOB Advanced 2022.1, the functionality of progress billing has been extended. Now a project manager can configure a project so that the pro forma invoices or accounts receivable invoices will be prepared based on the pending quantities specified in revenue budget lines</a:t>
            </a:r>
            <a:endParaRPr lang="en-AU" dirty="0">
              <a:cs typeface="Calibri" panose="020F0502020204030204"/>
            </a:endParaRPr>
          </a:p>
          <a:p>
            <a:r>
              <a:rPr lang="en-AU" dirty="0"/>
              <a:t> </a:t>
            </a:r>
            <a:endParaRPr lang="en-AU" dirty="0">
              <a:cs typeface="Calibri" panose="020F0502020204030204"/>
            </a:endParaRPr>
          </a:p>
          <a:p>
            <a:endParaRPr lang="en-AU" dirty="0">
              <a:cs typeface="Calibri" panose="020F0502020204030204"/>
            </a:endParaRPr>
          </a:p>
          <a:p>
            <a:endParaRPr lang="en-AU" dirty="0">
              <a:cs typeface="Calibri" panose="020F0502020204030204"/>
            </a:endParaRPr>
          </a:p>
          <a:p>
            <a:endParaRPr lang="en-AU" dirty="0">
              <a:cs typeface="Calibri" panose="020F0502020204030204"/>
            </a:endParaRPr>
          </a:p>
          <a:p>
            <a:endParaRPr lang="en-AU" dirty="0">
              <a:cs typeface="Calibri" panose="020F0502020204030204"/>
            </a:endParaRPr>
          </a:p>
          <a:p>
            <a:endParaRPr lang="en-AU" dirty="0">
              <a:cs typeface="Calibri" panose="020F0502020204030204"/>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9</a:t>
            </a:fld>
            <a:endParaRPr lang="en-US"/>
          </a:p>
        </p:txBody>
      </p:sp>
    </p:spTree>
    <p:extLst>
      <p:ext uri="{BB962C8B-B14F-4D97-AF65-F5344CB8AC3E}">
        <p14:creationId xmlns:p14="http://schemas.microsoft.com/office/powerpoint/2010/main" val="1797041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rgbClr val="002F41"/>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sp>
        <p:nvSpPr>
          <p:cNvPr id="11" name="Teardrop 10">
            <a:extLst>
              <a:ext uri="{FF2B5EF4-FFF2-40B4-BE49-F238E27FC236}">
                <a16:creationId xmlns:a16="http://schemas.microsoft.com/office/drawing/2014/main" id="{DD84EB48-5798-7735-3A77-307A7DBE4815}"/>
              </a:ext>
            </a:extLst>
          </p:cNvPr>
          <p:cNvSpPr/>
          <p:nvPr userDrawn="1"/>
        </p:nvSpPr>
        <p:spPr>
          <a:xfrm rot="5400000">
            <a:off x="10435716" y="5101716"/>
            <a:ext cx="1724025" cy="1788543"/>
          </a:xfrm>
          <a:prstGeom prst="teardrop">
            <a:avLst/>
          </a:prstGeom>
          <a:solidFill>
            <a:srgbClr val="F4CCB9">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userDrawn="1"/>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rgbClr val="F4CCB9">
              <a:alpha val="80000"/>
            </a:srgbClr>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a:p>
        </p:txBody>
      </p: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a:solidFill>
                <a:srgbClr val="002F41"/>
              </a:solidFill>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p:spPr>
          <p:style>
            <a:lnRef idx="2">
              <a:schemeClr val="dk1"/>
            </a:lnRef>
            <a:fillRef idx="0">
              <a:schemeClr val="dk1"/>
            </a:fillRef>
            <a:effectRef idx="1">
              <a:schemeClr val="dk1"/>
            </a:effectRef>
            <a:fontRef idx="minor">
              <a:schemeClr val="tx1"/>
            </a:fontRef>
          </p:style>
        </p:cxnSp>
      </p:grpSp>
      <p:sp>
        <p:nvSpPr>
          <p:cNvPr id="15" name="Teardrop 14">
            <a:extLst>
              <a:ext uri="{FF2B5EF4-FFF2-40B4-BE49-F238E27FC236}">
                <a16:creationId xmlns:a16="http://schemas.microsoft.com/office/drawing/2014/main" id="{3C742212-72C0-9371-83C2-1F8854FB30A8}"/>
              </a:ext>
            </a:extLst>
          </p:cNvPr>
          <p:cNvSpPr/>
          <p:nvPr userDrawn="1"/>
        </p:nvSpPr>
        <p:spPr>
          <a:xfrm rot="5400000">
            <a:off x="10435716" y="5101716"/>
            <a:ext cx="1724025" cy="1788543"/>
          </a:xfrm>
          <a:prstGeom prst="teardrop">
            <a:avLst/>
          </a:prstGeom>
          <a:solidFill>
            <a:srgbClr val="F4CCB9">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accent1">
            <a:lumMod val="50000"/>
          </a:schemeClr>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982124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1291140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fault_slide_1">
    <p:bg>
      <p:bgRef idx="1001">
        <a:schemeClr val="bg1"/>
      </p:bgRef>
    </p:bg>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D3EF3AE5-3322-871D-743D-A99E25D1330B}"/>
              </a:ext>
            </a:extLst>
          </p:cNvPr>
          <p:cNvSpPr/>
          <p:nvPr userDrawn="1"/>
        </p:nvSpPr>
        <p:spPr>
          <a:xfrm rot="5400000">
            <a:off x="10435716" y="5101716"/>
            <a:ext cx="1724025" cy="1788543"/>
          </a:xfrm>
          <a:prstGeom prst="teardrop">
            <a:avLst/>
          </a:prstGeom>
          <a:solidFill>
            <a:srgbClr val="F4CCB9">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3200" kern="1200" spc="150" baseline="0" dirty="0">
                <a:solidFill>
                  <a:schemeClr val="tx1"/>
                </a:solidFill>
                <a:latin typeface="+mj-lt"/>
                <a:ea typeface="+mj-ea"/>
                <a:cs typeface="+mj-cs"/>
              </a:defRPr>
            </a:lvl1pPr>
          </a:lstStyle>
          <a:p>
            <a:r>
              <a:rPr lang="en-US"/>
              <a:t>CLICK TO EDIT MASTER TITLE STYLE</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rgbClr val="002F41"/>
              </a:solidFill>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rgbClr val="002F41"/>
              </a:solidFill>
            </a:ln>
          </p:spPr>
          <p:style>
            <a:lnRef idx="3">
              <a:schemeClr val="dk1"/>
            </a:lnRef>
            <a:fillRef idx="0">
              <a:schemeClr val="dk1"/>
            </a:fillRef>
            <a:effectRef idx="2">
              <a:schemeClr val="dk1"/>
            </a:effectRef>
            <a:fontRef idx="minor">
              <a:schemeClr val="tx1"/>
            </a:fontRef>
          </p:style>
        </p:cxnSp>
      </p:grpSp>
      <p:sp>
        <p:nvSpPr>
          <p:cNvPr id="21" name="Text Placeholder 2">
            <a:extLst>
              <a:ext uri="{FF2B5EF4-FFF2-40B4-BE49-F238E27FC236}">
                <a16:creationId xmlns:a16="http://schemas.microsoft.com/office/drawing/2014/main" id="{8DDED7A9-DABB-BB9E-7D71-971287F942A2}"/>
              </a:ext>
            </a:extLst>
          </p:cNvPr>
          <p:cNvSpPr>
            <a:spLocks noGrp="1"/>
          </p:cNvSpPr>
          <p:nvPr>
            <p:ph type="body" idx="1"/>
          </p:nvPr>
        </p:nvSpPr>
        <p:spPr>
          <a:xfrm>
            <a:off x="3540125" y="3524251"/>
            <a:ext cx="5111750" cy="1525588"/>
          </a:xfrm>
        </p:spPr>
        <p:txBody>
          <a:bodyPr>
            <a:normAutofit/>
          </a:bodyPr>
          <a:lstStyle>
            <a:lvl1pPr marL="0" indent="0">
              <a:lnSpc>
                <a:spcPct val="100000"/>
              </a:lnSpc>
              <a:buNone/>
              <a:defRPr sz="20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95073880"/>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Section Break">
    <p:bg>
      <p:bgPr>
        <a:solidFill>
          <a:srgbClr val="F4CCB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482287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Section Break (alt 2)">
    <p:bg>
      <p:bgPr>
        <a:solidFill>
          <a:srgbClr val="F4CCB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A picture containing text, vector graphics&#10;&#10;Description automatically generated">
            <a:extLst>
              <a:ext uri="{FF2B5EF4-FFF2-40B4-BE49-F238E27FC236}">
                <a16:creationId xmlns:a16="http://schemas.microsoft.com/office/drawing/2014/main" id="{DA36A3C3-288E-E78A-AC94-F2F011918635}"/>
              </a:ext>
            </a:extLst>
          </p:cNvPr>
          <p:cNvPicPr>
            <a:picLocks noChangeAspect="1"/>
          </p:cNvPicPr>
          <p:nvPr userDrawn="1"/>
        </p:nvPicPr>
        <p:blipFill>
          <a:blip r:embed="rId2"/>
          <a:stretch>
            <a:fillRect/>
          </a:stretch>
        </p:blipFill>
        <p:spPr>
          <a:xfrm>
            <a:off x="381714" y="1048047"/>
            <a:ext cx="5714286" cy="4761905"/>
          </a:xfrm>
          <a:prstGeom prst="rect">
            <a:avLst/>
          </a:prstGeom>
        </p:spPr>
      </p:pic>
    </p:spTree>
    <p:extLst>
      <p:ext uri="{BB962C8B-B14F-4D97-AF65-F5344CB8AC3E}">
        <p14:creationId xmlns:p14="http://schemas.microsoft.com/office/powerpoint/2010/main" val="2504019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rgbClr val="002F4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rgbClr val="002F41"/>
              </a:solidFill>
            </a:ln>
          </p:spPr>
          <p:style>
            <a:lnRef idx="1">
              <a:schemeClr val="accent1"/>
            </a:lnRef>
            <a:fillRef idx="0">
              <a:schemeClr val="accent1"/>
            </a:fillRef>
            <a:effectRef idx="0">
              <a:schemeClr val="accent1"/>
            </a:effectRef>
            <a:fontRef idx="minor">
              <a:schemeClr val="tx1"/>
            </a:fontRef>
          </p:style>
        </p:cxnSp>
      </p:grpSp>
      <p:sp>
        <p:nvSpPr>
          <p:cNvPr id="10" name="Teardrop 9">
            <a:extLst>
              <a:ext uri="{FF2B5EF4-FFF2-40B4-BE49-F238E27FC236}">
                <a16:creationId xmlns:a16="http://schemas.microsoft.com/office/drawing/2014/main" id="{BB628DC7-C99D-A287-11FA-4F522E28CB48}"/>
              </a:ext>
            </a:extLst>
          </p:cNvPr>
          <p:cNvSpPr/>
          <p:nvPr userDrawn="1"/>
        </p:nvSpPr>
        <p:spPr>
          <a:xfrm rot="5400000">
            <a:off x="10435716" y="5101716"/>
            <a:ext cx="1724025" cy="1788543"/>
          </a:xfrm>
          <a:prstGeom prst="teardrop">
            <a:avLst/>
          </a:prstGeom>
          <a:solidFill>
            <a:srgbClr val="F4CCB9">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49735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ection Break (al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8">
            <a:extLst>
              <a:ext uri="{FF2B5EF4-FFF2-40B4-BE49-F238E27FC236}">
                <a16:creationId xmlns:a16="http://schemas.microsoft.com/office/drawing/2014/main" id="{6AF7DD6F-E12E-D30A-580C-8511BC6C6888}"/>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a:p>
        </p:txBody>
      </p:sp>
      <p:sp>
        <p:nvSpPr>
          <p:cNvPr id="7" name="Footer Placeholder 23">
            <a:extLst>
              <a:ext uri="{FF2B5EF4-FFF2-40B4-BE49-F238E27FC236}">
                <a16:creationId xmlns:a16="http://schemas.microsoft.com/office/drawing/2014/main" id="{FEC41084-48CA-5387-2171-4A2B2AB8A2B1}"/>
              </a:ext>
            </a:extLst>
          </p:cNvPr>
          <p:cNvSpPr>
            <a:spLocks noGrp="1"/>
          </p:cNvSpPr>
          <p:nvPr>
            <p:ph type="ftr" sz="quarter" idx="11"/>
          </p:nvPr>
        </p:nvSpPr>
        <p:spPr>
          <a:xfrm>
            <a:off x="1451728" y="6155704"/>
            <a:ext cx="9615340" cy="565772"/>
          </a:xfrm>
        </p:spPr>
        <p:txBody>
          <a:bodyPr/>
          <a:lstStyle>
            <a:lvl1pPr>
              <a:defRPr sz="900"/>
            </a:lvl1pPr>
          </a:lstStyle>
          <a:p>
            <a:r>
              <a:rPr lang="en-US" b="1"/>
              <a:t>Disclaimer:</a:t>
            </a:r>
            <a:r>
              <a:rPr lang="en-US"/>
              <a:t> The information in this webinar is generic in nature and may not refer to an individual’s specific requirements.  </a:t>
            </a:r>
          </a:p>
          <a:p>
            <a:r>
              <a:rPr lang="en-US"/>
              <a:t>If you have specific queries, please contact the Australian Taxation Office or Fair Work Australia</a:t>
            </a:r>
          </a:p>
        </p:txBody>
      </p:sp>
      <p:pic>
        <p:nvPicPr>
          <p:cNvPr id="8" name="Picture 7" descr="Logo&#10;&#10;Description automatically generated">
            <a:extLst>
              <a:ext uri="{FF2B5EF4-FFF2-40B4-BE49-F238E27FC236}">
                <a16:creationId xmlns:a16="http://schemas.microsoft.com/office/drawing/2014/main" id="{BD4B9745-2844-0880-B193-15A17CF97808}"/>
              </a:ext>
            </a:extLst>
          </p:cNvPr>
          <p:cNvPicPr>
            <a:picLocks noChangeAspect="1"/>
          </p:cNvPicPr>
          <p:nvPr userDrawn="1"/>
        </p:nvPicPr>
        <p:blipFill>
          <a:blip r:embed="rId2"/>
          <a:stretch>
            <a:fillRect/>
          </a:stretch>
        </p:blipFill>
        <p:spPr>
          <a:xfrm>
            <a:off x="139709" y="6359095"/>
            <a:ext cx="943635" cy="365125"/>
          </a:xfrm>
          <a:prstGeom prst="rect">
            <a:avLst/>
          </a:prstGeom>
        </p:spPr>
      </p:pic>
      <p:sp>
        <p:nvSpPr>
          <p:cNvPr id="9" name="Picture Placeholder 8">
            <a:extLst>
              <a:ext uri="{FF2B5EF4-FFF2-40B4-BE49-F238E27FC236}">
                <a16:creationId xmlns:a16="http://schemas.microsoft.com/office/drawing/2014/main" id="{3424E98D-1D87-2CD1-29ED-F3B21B92D456}"/>
              </a:ext>
            </a:extLst>
          </p:cNvPr>
          <p:cNvSpPr>
            <a:spLocks noGrp="1"/>
          </p:cNvSpPr>
          <p:nvPr>
            <p:ph type="pic" sz="quarter" idx="13"/>
          </p:nvPr>
        </p:nvSpPr>
        <p:spPr>
          <a:xfrm>
            <a:off x="981076" y="1517552"/>
            <a:ext cx="4219575" cy="3987800"/>
          </a:xfrm>
        </p:spPr>
        <p:txBody>
          <a:bodyPr/>
          <a:lstStyle/>
          <a:p>
            <a:endParaRPr lang="en-AU"/>
          </a:p>
        </p:txBody>
      </p:sp>
    </p:spTree>
    <p:extLst>
      <p:ext uri="{BB962C8B-B14F-4D97-AF65-F5344CB8AC3E}">
        <p14:creationId xmlns:p14="http://schemas.microsoft.com/office/powerpoint/2010/main" val="765183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1291140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982124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p>
        </p:txBody>
      </p:sp>
    </p:spTree>
    <p:extLst>
      <p:ext uri="{BB962C8B-B14F-4D97-AF65-F5344CB8AC3E}">
        <p14:creationId xmlns:p14="http://schemas.microsoft.com/office/powerpoint/2010/main" val="1485277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49" r:id="rId5"/>
    <p:sldLayoutId id="2147483650" r:id="rId6"/>
    <p:sldLayoutId id="2147483651" r:id="rId7"/>
    <p:sldLayoutId id="2147483661" r:id="rId8"/>
    <p:sldLayoutId id="2147483666" r:id="rId9"/>
    <p:sldLayoutId id="2147483667" r:id="rId10"/>
    <p:sldLayoutId id="2147483677" r:id="rId11"/>
    <p:sldLayoutId id="2147483678" r:id="rId12"/>
    <p:sldLayoutId id="2147483679" r:id="rId13"/>
    <p:sldLayoutId id="2147483680" r:id="rId14"/>
    <p:sldLayoutId id="2147483681" r:id="rId15"/>
    <p:sldLayoutId id="2147483682" r:id="rId16"/>
    <p:sldLayoutId id="2147483683" r:id="rId17"/>
    <p:sldLayoutId id="2147483654" r:id="rId18"/>
    <p:sldLayoutId id="2147483663" r:id="rId19"/>
    <p:sldLayoutId id="2147483662" r:id="rId20"/>
    <p:sldLayoutId id="2147483668" r:id="rId21"/>
    <p:sldLayoutId id="2147483652" r:id="rId22"/>
    <p:sldLayoutId id="2147483653" r:id="rId23"/>
    <p:sldLayoutId id="2147483660" r:id="rId24"/>
    <p:sldLayoutId id="2147483664" r:id="rId25"/>
    <p:sldLayoutId id="2147483684" r:id="rId26"/>
    <p:sldLayoutId id="2147483669" r:id="rId27"/>
    <p:sldLayoutId id="2147483670" r:id="rId28"/>
    <p:sldLayoutId id="2147483671" r:id="rId29"/>
    <p:sldLayoutId id="2147483672" r:id="rId30"/>
    <p:sldLayoutId id="2147483665" r:id="rId31"/>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31.jpg"/></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0.jpg"/><Relationship Id="rId5" Type="http://schemas.openxmlformats.org/officeDocument/2006/relationships/hyperlink" Target="https://help.myob.com/wiki/display/adv/2022.1+Release+Notes?preview=/90636626/95455973/MYOB%20Advanced%202022.1%20Release%20Notes.pdf" TargetMode="External"/><Relationship Id="rId4" Type="http://schemas.openxmlformats.org/officeDocument/2006/relationships/hyperlink" Target="https://help.myob.com/wiki/display/ad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0.jp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0.jp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0.jp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0.jp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0.jp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0.jp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C66F97-F4C3-EFF7-D6ED-59F6442EE7A0}"/>
              </a:ext>
            </a:extLst>
          </p:cNvPr>
          <p:cNvSpPr>
            <a:spLocks noGrp="1"/>
          </p:cNvSpPr>
          <p:nvPr>
            <p:ph type="sldNum" sz="quarter" idx="12"/>
          </p:nvPr>
        </p:nvSpPr>
        <p:spPr/>
        <p:txBody>
          <a:bodyPr/>
          <a:lstStyle/>
          <a:p>
            <a:fld id="{A49DFD55-3C28-40EF-9E31-A92D2E4017FF}" type="slidenum">
              <a:rPr lang="en-US" smtClean="0"/>
              <a:pPr/>
              <a:t>1</a:t>
            </a:fld>
            <a:endParaRPr lang="en-US"/>
          </a:p>
        </p:txBody>
      </p:sp>
      <p:sp>
        <p:nvSpPr>
          <p:cNvPr id="5" name="Footer Placeholder 4">
            <a:extLst>
              <a:ext uri="{FF2B5EF4-FFF2-40B4-BE49-F238E27FC236}">
                <a16:creationId xmlns:a16="http://schemas.microsoft.com/office/drawing/2014/main" id="{CD17EF6C-4507-19D5-602E-CA9C4B59E8F9}"/>
              </a:ext>
            </a:extLst>
          </p:cNvPr>
          <p:cNvSpPr>
            <a:spLocks noGrp="1"/>
          </p:cNvSpPr>
          <p:nvPr>
            <p:ph type="ftr" sz="quarter" idx="11"/>
          </p:nvPr>
        </p:nvSpPr>
        <p:spPr/>
        <p:txBody>
          <a:bodyPr/>
          <a:lstStyle/>
          <a:p>
            <a:r>
              <a:rPr lang="en-US" b="1" dirty="0"/>
              <a:t>Disclaimer:</a:t>
            </a:r>
            <a:r>
              <a:rPr lang="en-US" dirty="0"/>
              <a:t> The information presented is generic in nature and may not refer to an individual’s specific requirements.  </a:t>
            </a:r>
          </a:p>
          <a:p>
            <a:r>
              <a:rPr lang="en-US" dirty="0"/>
              <a:t>If you have specific queries, please contact Acacia Consulting Services to speak with a certified Advanced consultant.</a:t>
            </a:r>
          </a:p>
        </p:txBody>
      </p:sp>
      <p:pic>
        <p:nvPicPr>
          <p:cNvPr id="7" name="Picture Placeholder 18" descr="Graphical user interface&#10;&#10;Description automatically generated with medium confidence">
            <a:extLst>
              <a:ext uri="{FF2B5EF4-FFF2-40B4-BE49-F238E27FC236}">
                <a16:creationId xmlns:a16="http://schemas.microsoft.com/office/drawing/2014/main" id="{2172E196-B8BD-2938-39D9-3D9926EFDF89}"/>
              </a:ext>
            </a:extLst>
          </p:cNvPr>
          <p:cNvPicPr>
            <a:picLocks noChangeAspect="1"/>
          </p:cNvPicPr>
          <p:nvPr/>
        </p:nvPicPr>
        <p:blipFill>
          <a:blip r:embed="rId3"/>
          <a:srcRect l="12532" r="12532"/>
          <a:stretch>
            <a:fillRect/>
          </a:stretch>
        </p:blipFill>
        <p:spPr>
          <a:xfrm>
            <a:off x="5590091" y="211862"/>
            <a:ext cx="5943841" cy="5943841"/>
          </a:xfrm>
          <a:prstGeom prst="rect">
            <a:avLst/>
          </a:prstGeom>
        </p:spPr>
      </p:pic>
      <p:sp>
        <p:nvSpPr>
          <p:cNvPr id="8" name="Title 1">
            <a:extLst>
              <a:ext uri="{FF2B5EF4-FFF2-40B4-BE49-F238E27FC236}">
                <a16:creationId xmlns:a16="http://schemas.microsoft.com/office/drawing/2014/main" id="{7C7DB502-36D6-1DA7-482E-1BD03C81B6DC}"/>
              </a:ext>
            </a:extLst>
          </p:cNvPr>
          <p:cNvSpPr txBox="1">
            <a:spLocks/>
          </p:cNvSpPr>
          <p:nvPr/>
        </p:nvSpPr>
        <p:spPr>
          <a:xfrm>
            <a:off x="658068" y="370114"/>
            <a:ext cx="6482961" cy="2708141"/>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3600" kern="1200" cap="all" spc="150" baseline="0">
                <a:solidFill>
                  <a:schemeClr val="tx1"/>
                </a:solidFill>
                <a:latin typeface="+mj-lt"/>
                <a:ea typeface="+mj-ea"/>
                <a:cs typeface="+mj-cs"/>
              </a:defRPr>
            </a:lvl1pPr>
          </a:lstStyle>
          <a:p>
            <a:endParaRPr lang="en-US" sz="5400" dirty="0"/>
          </a:p>
          <a:p>
            <a:r>
              <a:rPr lang="en-US" sz="5400" dirty="0"/>
              <a:t>MARCH 2023</a:t>
            </a:r>
          </a:p>
          <a:p>
            <a:endParaRPr lang="en-US" sz="4000" dirty="0">
              <a:solidFill>
                <a:schemeClr val="bg1">
                  <a:lumMod val="50000"/>
                </a:schemeClr>
              </a:solidFill>
            </a:endParaRPr>
          </a:p>
          <a:p>
            <a:r>
              <a:rPr lang="en-US" sz="4000" dirty="0" err="1">
                <a:solidFill>
                  <a:schemeClr val="bg1">
                    <a:lumMod val="50000"/>
                  </a:schemeClr>
                </a:solidFill>
              </a:rPr>
              <a:t>Myob</a:t>
            </a:r>
            <a:r>
              <a:rPr lang="en-US" sz="4000" dirty="0">
                <a:solidFill>
                  <a:schemeClr val="bg1">
                    <a:lumMod val="50000"/>
                  </a:schemeClr>
                </a:solidFill>
              </a:rPr>
              <a:t> Advanced BUSINESS</a:t>
            </a:r>
          </a:p>
          <a:p>
            <a:endParaRPr lang="en-US" sz="4000" dirty="0">
              <a:solidFill>
                <a:schemeClr val="bg1">
                  <a:lumMod val="50000"/>
                </a:schemeClr>
              </a:solidFill>
            </a:endParaRPr>
          </a:p>
          <a:p>
            <a:r>
              <a:rPr lang="en-US" sz="4000" dirty="0">
                <a:solidFill>
                  <a:schemeClr val="bg1">
                    <a:lumMod val="50000"/>
                  </a:schemeClr>
                </a:solidFill>
              </a:rPr>
              <a:t>VERSION 2022.1 </a:t>
            </a:r>
          </a:p>
          <a:p>
            <a:endParaRPr lang="en-US" sz="4000" dirty="0">
              <a:solidFill>
                <a:schemeClr val="bg1">
                  <a:lumMod val="50000"/>
                </a:schemeClr>
              </a:solidFill>
            </a:endParaRPr>
          </a:p>
          <a:p>
            <a:r>
              <a:rPr lang="en-US" sz="4000" dirty="0">
                <a:solidFill>
                  <a:schemeClr val="bg1">
                    <a:lumMod val="50000"/>
                  </a:schemeClr>
                </a:solidFill>
              </a:rPr>
              <a:t>new features</a:t>
            </a:r>
          </a:p>
          <a:p>
            <a:endParaRPr lang="en-US" dirty="0"/>
          </a:p>
        </p:txBody>
      </p:sp>
      <p:pic>
        <p:nvPicPr>
          <p:cNvPr id="3" name="Picture Placeholder 19">
            <a:extLst>
              <a:ext uri="{FF2B5EF4-FFF2-40B4-BE49-F238E27FC236}">
                <a16:creationId xmlns:a16="http://schemas.microsoft.com/office/drawing/2014/main" id="{6601D8EF-DF4C-D54E-4F3B-8859909DA3F9}"/>
              </a:ext>
            </a:extLst>
          </p:cNvPr>
          <p:cNvPicPr>
            <a:picLocks noChangeAspect="1"/>
          </p:cNvPicPr>
          <p:nvPr/>
        </p:nvPicPr>
        <p:blipFill>
          <a:blip r:embed="rId4"/>
          <a:srcRect/>
          <a:stretch/>
        </p:blipFill>
        <p:spPr>
          <a:xfrm>
            <a:off x="1958672" y="3075355"/>
            <a:ext cx="1562809" cy="1562809"/>
          </a:xfrm>
          <a:prstGeom prst="rect">
            <a:avLst/>
          </a:prstGeom>
          <a:solidFill>
            <a:schemeClr val="bg1">
              <a:lumMod val="95000"/>
            </a:schemeClr>
          </a:solidFill>
        </p:spPr>
      </p:pic>
      <p:sp>
        <p:nvSpPr>
          <p:cNvPr id="6" name="Text Placeholder 7">
            <a:extLst>
              <a:ext uri="{FF2B5EF4-FFF2-40B4-BE49-F238E27FC236}">
                <a16:creationId xmlns:a16="http://schemas.microsoft.com/office/drawing/2014/main" id="{9B7A73D0-909A-5511-BD1F-077AAD8DBAFE}"/>
              </a:ext>
            </a:extLst>
          </p:cNvPr>
          <p:cNvSpPr txBox="1">
            <a:spLocks/>
          </p:cNvSpPr>
          <p:nvPr/>
        </p:nvSpPr>
        <p:spPr>
          <a:xfrm>
            <a:off x="1574668" y="4713503"/>
            <a:ext cx="2330816" cy="3430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DIANNE SEMMENS</a:t>
            </a:r>
          </a:p>
        </p:txBody>
      </p:sp>
      <p:sp>
        <p:nvSpPr>
          <p:cNvPr id="9" name="Text Placeholder 11">
            <a:extLst>
              <a:ext uri="{FF2B5EF4-FFF2-40B4-BE49-F238E27FC236}">
                <a16:creationId xmlns:a16="http://schemas.microsoft.com/office/drawing/2014/main" id="{85AE1DD7-476B-5AB8-221E-3DC83BD3A867}"/>
              </a:ext>
            </a:extLst>
          </p:cNvPr>
          <p:cNvSpPr txBox="1">
            <a:spLocks/>
          </p:cNvSpPr>
          <p:nvPr/>
        </p:nvSpPr>
        <p:spPr>
          <a:xfrm>
            <a:off x="1616377" y="5074998"/>
            <a:ext cx="2247397" cy="3430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200" dirty="0"/>
              <a:t>Managing Director</a:t>
            </a:r>
          </a:p>
          <a:p>
            <a:pPr marL="0" indent="0" algn="ctr">
              <a:spcBef>
                <a:spcPts val="0"/>
              </a:spcBef>
              <a:buNone/>
            </a:pPr>
            <a:r>
              <a:rPr lang="en-US" sz="1200" dirty="0"/>
              <a:t>MYOB Exo &amp; Advanced</a:t>
            </a:r>
          </a:p>
        </p:txBody>
      </p:sp>
    </p:spTree>
    <p:extLst>
      <p:ext uri="{BB962C8B-B14F-4D97-AF65-F5344CB8AC3E}">
        <p14:creationId xmlns:p14="http://schemas.microsoft.com/office/powerpoint/2010/main" val="325922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C66F97-F4C3-EFF7-D6ED-59F6442EE7A0}"/>
              </a:ext>
            </a:extLst>
          </p:cNvPr>
          <p:cNvSpPr>
            <a:spLocks noGrp="1"/>
          </p:cNvSpPr>
          <p:nvPr>
            <p:ph type="sldNum" sz="quarter" idx="12"/>
          </p:nvPr>
        </p:nvSpPr>
        <p:spPr/>
        <p:txBody>
          <a:bodyPr/>
          <a:lstStyle/>
          <a:p>
            <a:fld id="{A49DFD55-3C28-40EF-9E31-A92D2E4017FF}" type="slidenum">
              <a:rPr lang="en-US" smtClean="0"/>
              <a:pPr/>
              <a:t>10</a:t>
            </a:fld>
            <a:endParaRPr lang="en-US"/>
          </a:p>
        </p:txBody>
      </p:sp>
      <p:sp>
        <p:nvSpPr>
          <p:cNvPr id="5" name="Footer Placeholder 4">
            <a:extLst>
              <a:ext uri="{FF2B5EF4-FFF2-40B4-BE49-F238E27FC236}">
                <a16:creationId xmlns:a16="http://schemas.microsoft.com/office/drawing/2014/main" id="{CD17EF6C-4507-19D5-602E-CA9C4B59E8F9}"/>
              </a:ext>
            </a:extLst>
          </p:cNvPr>
          <p:cNvSpPr>
            <a:spLocks noGrp="1"/>
          </p:cNvSpPr>
          <p:nvPr>
            <p:ph type="ftr" sz="quarter" idx="11"/>
          </p:nvPr>
        </p:nvSpPr>
        <p:spPr/>
        <p:txBody>
          <a:bodyPr/>
          <a:lstStyle/>
          <a:p>
            <a:r>
              <a:rPr lang="en-US" b="1" dirty="0"/>
              <a:t>Disclaimer:</a:t>
            </a:r>
            <a:r>
              <a:rPr lang="en-US" dirty="0"/>
              <a:t> The information presented is generic in nature and may not refer to an individual’s specific requirements.  </a:t>
            </a:r>
          </a:p>
          <a:p>
            <a:r>
              <a:rPr lang="en-US" dirty="0"/>
              <a:t>If you have specific queries, please contact Acacia Consulting Services to speak with a certified Advanced consultant.</a:t>
            </a:r>
          </a:p>
        </p:txBody>
      </p:sp>
      <p:pic>
        <p:nvPicPr>
          <p:cNvPr id="7" name="Picture Placeholder 18" descr="Graphical user interface&#10;&#10;Description automatically generated with medium confidence">
            <a:extLst>
              <a:ext uri="{FF2B5EF4-FFF2-40B4-BE49-F238E27FC236}">
                <a16:creationId xmlns:a16="http://schemas.microsoft.com/office/drawing/2014/main" id="{2172E196-B8BD-2938-39D9-3D9926EFDF89}"/>
              </a:ext>
            </a:extLst>
          </p:cNvPr>
          <p:cNvPicPr>
            <a:picLocks noChangeAspect="1"/>
          </p:cNvPicPr>
          <p:nvPr/>
        </p:nvPicPr>
        <p:blipFill>
          <a:blip r:embed="rId3"/>
          <a:srcRect l="12532" r="12532"/>
          <a:stretch>
            <a:fillRect/>
          </a:stretch>
        </p:blipFill>
        <p:spPr>
          <a:xfrm>
            <a:off x="5300558" y="136524"/>
            <a:ext cx="5943841" cy="5943841"/>
          </a:xfrm>
          <a:prstGeom prst="rect">
            <a:avLst/>
          </a:prstGeom>
        </p:spPr>
      </p:pic>
      <p:sp>
        <p:nvSpPr>
          <p:cNvPr id="8" name="Title 1">
            <a:extLst>
              <a:ext uri="{FF2B5EF4-FFF2-40B4-BE49-F238E27FC236}">
                <a16:creationId xmlns:a16="http://schemas.microsoft.com/office/drawing/2014/main" id="{7C7DB502-36D6-1DA7-482E-1BD03C81B6DC}"/>
              </a:ext>
            </a:extLst>
          </p:cNvPr>
          <p:cNvSpPr txBox="1">
            <a:spLocks/>
          </p:cNvSpPr>
          <p:nvPr/>
        </p:nvSpPr>
        <p:spPr>
          <a:xfrm>
            <a:off x="699929" y="1148528"/>
            <a:ext cx="3937385" cy="1176660"/>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3600" kern="1200" cap="all" spc="150" baseline="0">
                <a:solidFill>
                  <a:schemeClr val="tx1"/>
                </a:solidFill>
                <a:latin typeface="+mj-lt"/>
                <a:ea typeface="+mj-ea"/>
                <a:cs typeface="+mj-cs"/>
              </a:defRPr>
            </a:lvl1pPr>
          </a:lstStyle>
          <a:p>
            <a:pPr algn="ctr"/>
            <a:r>
              <a:rPr lang="en-US" sz="9600" dirty="0" err="1"/>
              <a:t>Q&amp;a</a:t>
            </a:r>
            <a:endParaRPr lang="en-US" sz="6600" dirty="0"/>
          </a:p>
        </p:txBody>
      </p:sp>
      <p:sp>
        <p:nvSpPr>
          <p:cNvPr id="3" name="TextBox 2">
            <a:extLst>
              <a:ext uri="{FF2B5EF4-FFF2-40B4-BE49-F238E27FC236}">
                <a16:creationId xmlns:a16="http://schemas.microsoft.com/office/drawing/2014/main" id="{92ABA6E2-2EC0-E6DE-494A-EE3483CEAE39}"/>
              </a:ext>
            </a:extLst>
          </p:cNvPr>
          <p:cNvSpPr txBox="1"/>
          <p:nvPr/>
        </p:nvSpPr>
        <p:spPr>
          <a:xfrm>
            <a:off x="947601" y="2277447"/>
            <a:ext cx="3848830" cy="830997"/>
          </a:xfrm>
          <a:prstGeom prst="rect">
            <a:avLst/>
          </a:prstGeom>
          <a:noFill/>
        </p:spPr>
        <p:txBody>
          <a:bodyPr wrap="square">
            <a:spAutoFit/>
          </a:bodyPr>
          <a:lstStyle/>
          <a:p>
            <a:r>
              <a:rPr lang="en-US" sz="4800" dirty="0">
                <a:solidFill>
                  <a:schemeClr val="tx1">
                    <a:lumMod val="50000"/>
                    <a:lumOff val="50000"/>
                  </a:schemeClr>
                </a:solidFill>
              </a:rPr>
              <a:t>OVER TO YOU</a:t>
            </a:r>
            <a:endParaRPr lang="en-US" sz="4800" dirty="0"/>
          </a:p>
        </p:txBody>
      </p:sp>
    </p:spTree>
    <p:extLst>
      <p:ext uri="{BB962C8B-B14F-4D97-AF65-F5344CB8AC3E}">
        <p14:creationId xmlns:p14="http://schemas.microsoft.com/office/powerpoint/2010/main" val="305986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C66F97-F4C3-EFF7-D6ED-59F6442EE7A0}"/>
              </a:ext>
            </a:extLst>
          </p:cNvPr>
          <p:cNvSpPr>
            <a:spLocks noGrp="1"/>
          </p:cNvSpPr>
          <p:nvPr>
            <p:ph type="sldNum" sz="quarter" idx="12"/>
          </p:nvPr>
        </p:nvSpPr>
        <p:spPr/>
        <p:txBody>
          <a:bodyPr/>
          <a:lstStyle/>
          <a:p>
            <a:fld id="{A49DFD55-3C28-40EF-9E31-A92D2E4017FF}" type="slidenum">
              <a:rPr lang="en-US" smtClean="0"/>
              <a:pPr/>
              <a:t>11</a:t>
            </a:fld>
            <a:endParaRPr lang="en-US"/>
          </a:p>
        </p:txBody>
      </p:sp>
      <p:sp>
        <p:nvSpPr>
          <p:cNvPr id="5" name="Footer Placeholder 4">
            <a:extLst>
              <a:ext uri="{FF2B5EF4-FFF2-40B4-BE49-F238E27FC236}">
                <a16:creationId xmlns:a16="http://schemas.microsoft.com/office/drawing/2014/main" id="{CD17EF6C-4507-19D5-602E-CA9C4B59E8F9}"/>
              </a:ext>
            </a:extLst>
          </p:cNvPr>
          <p:cNvSpPr>
            <a:spLocks noGrp="1"/>
          </p:cNvSpPr>
          <p:nvPr>
            <p:ph type="ftr" sz="quarter" idx="11"/>
          </p:nvPr>
        </p:nvSpPr>
        <p:spPr>
          <a:xfrm>
            <a:off x="2222437" y="6155703"/>
            <a:ext cx="9615340" cy="565772"/>
          </a:xfrm>
        </p:spPr>
        <p:txBody>
          <a:bodyPr/>
          <a:lstStyle/>
          <a:p>
            <a:r>
              <a:rPr lang="en-US" b="1" dirty="0"/>
              <a:t>Disclaimer:</a:t>
            </a:r>
            <a:r>
              <a:rPr lang="en-US" dirty="0"/>
              <a:t> The information presented is generic in nature and may not refer to an individual’s specific requirements.  </a:t>
            </a:r>
          </a:p>
          <a:p>
            <a:r>
              <a:rPr lang="en-US" dirty="0"/>
              <a:t>If you have specific queries, please contact Acacia Consulting Services to speak with a certified Advanced consultant.</a:t>
            </a:r>
          </a:p>
        </p:txBody>
      </p:sp>
      <p:sp>
        <p:nvSpPr>
          <p:cNvPr id="8" name="Title 1">
            <a:extLst>
              <a:ext uri="{FF2B5EF4-FFF2-40B4-BE49-F238E27FC236}">
                <a16:creationId xmlns:a16="http://schemas.microsoft.com/office/drawing/2014/main" id="{7C7DB502-36D6-1DA7-482E-1BD03C81B6DC}"/>
              </a:ext>
            </a:extLst>
          </p:cNvPr>
          <p:cNvSpPr txBox="1">
            <a:spLocks/>
          </p:cNvSpPr>
          <p:nvPr/>
        </p:nvSpPr>
        <p:spPr>
          <a:xfrm>
            <a:off x="3374571" y="1992678"/>
            <a:ext cx="8463205" cy="3940036"/>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600" kern="1200" cap="all" spc="150" baseline="0">
                <a:solidFill>
                  <a:schemeClr val="tx1"/>
                </a:solidFill>
                <a:latin typeface="+mj-lt"/>
                <a:ea typeface="+mj-ea"/>
                <a:cs typeface="+mj-cs"/>
              </a:defRPr>
            </a:lvl1pPr>
          </a:lstStyle>
          <a:p>
            <a:pPr marL="571500" indent="-571500">
              <a:buFont typeface="Arial" panose="020B0604020202020204" pitchFamily="34" charset="0"/>
              <a:buChar char="•"/>
            </a:pPr>
            <a:r>
              <a:rPr lang="en-US" sz="4400" dirty="0"/>
              <a:t>Next water cooler: 24</a:t>
            </a:r>
            <a:r>
              <a:rPr lang="en-US" sz="4400" baseline="30000" dirty="0"/>
              <a:t>th</a:t>
            </a:r>
            <a:r>
              <a:rPr lang="en-US" sz="4400" dirty="0"/>
              <a:t> May</a:t>
            </a:r>
          </a:p>
          <a:p>
            <a:pPr marL="571500" indent="-571500">
              <a:buFont typeface="Arial" panose="020B0604020202020204" pitchFamily="34" charset="0"/>
              <a:buChar char="•"/>
            </a:pPr>
            <a:endParaRPr lang="en-US" sz="4400" dirty="0"/>
          </a:p>
          <a:p>
            <a:pPr marL="571500" indent="-571500">
              <a:buFont typeface="Arial" panose="020B0604020202020204" pitchFamily="34" charset="0"/>
              <a:buChar char="•"/>
            </a:pPr>
            <a:r>
              <a:rPr lang="en-US" sz="4400" dirty="0"/>
              <a:t>Topic: </a:t>
            </a:r>
            <a:r>
              <a:rPr lang="en-US" sz="4400"/>
              <a:t>MYOB Advanced </a:t>
            </a:r>
            <a:r>
              <a:rPr lang="en-US" sz="4400" dirty="0"/>
              <a:t>Payroll</a:t>
            </a:r>
          </a:p>
          <a:p>
            <a:pPr marL="571500" indent="-571500">
              <a:buFont typeface="Arial" panose="020B0604020202020204" pitchFamily="34" charset="0"/>
              <a:buChar char="•"/>
            </a:pPr>
            <a:endParaRPr lang="en-US" sz="4400" dirty="0"/>
          </a:p>
          <a:p>
            <a:pPr marL="571500" indent="-571500">
              <a:buFont typeface="Arial" panose="020B0604020202020204" pitchFamily="34" charset="0"/>
              <a:buChar char="•"/>
            </a:pPr>
            <a:r>
              <a:rPr lang="en-US" sz="4400" dirty="0"/>
              <a:t>SEND THROUGH YOUR MYOB advanced TOPIC IDEAS</a:t>
            </a:r>
          </a:p>
          <a:p>
            <a:pPr marL="571500" indent="-571500">
              <a:buFont typeface="Arial" panose="020B0604020202020204" pitchFamily="34" charset="0"/>
              <a:buChar char="•"/>
            </a:pPr>
            <a:endParaRPr lang="en-US" sz="4400" dirty="0"/>
          </a:p>
          <a:p>
            <a:r>
              <a:rPr lang="en-US" sz="2000" dirty="0"/>
              <a:t>        PLEASE SEND IDEAS TO HELPDESK@ACACIACS.COM.AU</a:t>
            </a:r>
          </a:p>
        </p:txBody>
      </p:sp>
      <p:sp>
        <p:nvSpPr>
          <p:cNvPr id="3" name="TextBox 2">
            <a:extLst>
              <a:ext uri="{FF2B5EF4-FFF2-40B4-BE49-F238E27FC236}">
                <a16:creationId xmlns:a16="http://schemas.microsoft.com/office/drawing/2014/main" id="{C3B19126-9F6C-0AEB-C70F-7CE9E8D1FC0A}"/>
              </a:ext>
            </a:extLst>
          </p:cNvPr>
          <p:cNvSpPr txBox="1"/>
          <p:nvPr/>
        </p:nvSpPr>
        <p:spPr>
          <a:xfrm>
            <a:off x="668930" y="399512"/>
            <a:ext cx="10574171" cy="923330"/>
          </a:xfrm>
          <a:prstGeom prst="rect">
            <a:avLst/>
          </a:prstGeom>
          <a:noFill/>
        </p:spPr>
        <p:txBody>
          <a:bodyPr wrap="square">
            <a:spAutoFit/>
          </a:bodyPr>
          <a:lstStyle/>
          <a:p>
            <a:pPr algn="ctr"/>
            <a:r>
              <a:rPr lang="en-US" sz="5400" cap="all" spc="150" dirty="0">
                <a:latin typeface="+mj-lt"/>
                <a:ea typeface="+mj-ea"/>
                <a:cs typeface="+mj-cs"/>
              </a:rPr>
              <a:t>THANK</a:t>
            </a:r>
            <a:r>
              <a:rPr lang="en-US" sz="4400" dirty="0">
                <a:solidFill>
                  <a:schemeClr val="tx1">
                    <a:lumMod val="95000"/>
                    <a:lumOff val="5000"/>
                  </a:schemeClr>
                </a:solidFill>
              </a:rPr>
              <a:t> </a:t>
            </a:r>
            <a:r>
              <a:rPr lang="en-US" sz="5400" cap="all" spc="150" dirty="0">
                <a:latin typeface="+mj-lt"/>
                <a:ea typeface="+mj-ea"/>
                <a:cs typeface="+mj-cs"/>
              </a:rPr>
              <a:t>YOU FOR JOINING US</a:t>
            </a:r>
          </a:p>
        </p:txBody>
      </p:sp>
      <p:pic>
        <p:nvPicPr>
          <p:cNvPr id="2" name="Picture Placeholder 18" descr="Graphical user interface">
            <a:extLst>
              <a:ext uri="{FF2B5EF4-FFF2-40B4-BE49-F238E27FC236}">
                <a16:creationId xmlns:a16="http://schemas.microsoft.com/office/drawing/2014/main" id="{604F65C3-0F61-CA0E-B7D8-DCCA161B0CA6}"/>
              </a:ext>
            </a:extLst>
          </p:cNvPr>
          <p:cNvPicPr>
            <a:picLocks noChangeAspect="1"/>
          </p:cNvPicPr>
          <p:nvPr/>
        </p:nvPicPr>
        <p:blipFill>
          <a:blip r:embed="rId3"/>
          <a:srcRect l="12532" r="12532"/>
          <a:stretch>
            <a:fillRect/>
          </a:stretch>
        </p:blipFill>
        <p:spPr>
          <a:xfrm>
            <a:off x="6045" y="4964907"/>
            <a:ext cx="1885278" cy="1885278"/>
          </a:xfrm>
          <a:prstGeom prst="rect">
            <a:avLst/>
          </a:prstGeom>
        </p:spPr>
      </p:pic>
    </p:spTree>
    <p:extLst>
      <p:ext uri="{BB962C8B-B14F-4D97-AF65-F5344CB8AC3E}">
        <p14:creationId xmlns:p14="http://schemas.microsoft.com/office/powerpoint/2010/main" val="2946125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C66F97-F4C3-EFF7-D6ED-59F6442EE7A0}"/>
              </a:ext>
            </a:extLst>
          </p:cNvPr>
          <p:cNvSpPr>
            <a:spLocks noGrp="1"/>
          </p:cNvSpPr>
          <p:nvPr>
            <p:ph type="sldNum" sz="quarter" idx="12"/>
          </p:nvPr>
        </p:nvSpPr>
        <p:spPr/>
        <p:txBody>
          <a:bodyPr/>
          <a:lstStyle/>
          <a:p>
            <a:fld id="{A49DFD55-3C28-40EF-9E31-A92D2E4017FF}" type="slidenum">
              <a:rPr lang="en-US" smtClean="0"/>
              <a:pPr/>
              <a:t>2</a:t>
            </a:fld>
            <a:endParaRPr lang="en-US"/>
          </a:p>
        </p:txBody>
      </p:sp>
      <p:sp>
        <p:nvSpPr>
          <p:cNvPr id="5" name="Footer Placeholder 4">
            <a:extLst>
              <a:ext uri="{FF2B5EF4-FFF2-40B4-BE49-F238E27FC236}">
                <a16:creationId xmlns:a16="http://schemas.microsoft.com/office/drawing/2014/main" id="{CD17EF6C-4507-19D5-602E-CA9C4B59E8F9}"/>
              </a:ext>
            </a:extLst>
          </p:cNvPr>
          <p:cNvSpPr>
            <a:spLocks noGrp="1"/>
          </p:cNvSpPr>
          <p:nvPr>
            <p:ph type="ftr" sz="quarter" idx="11"/>
          </p:nvPr>
        </p:nvSpPr>
        <p:spPr>
          <a:xfrm>
            <a:off x="3329126" y="6256026"/>
            <a:ext cx="7634796" cy="565772"/>
          </a:xfrm>
        </p:spPr>
        <p:txBody>
          <a:bodyPr/>
          <a:lstStyle/>
          <a:p>
            <a:r>
              <a:rPr lang="en-US" b="1" dirty="0"/>
              <a:t>Disclaimer:</a:t>
            </a:r>
            <a:r>
              <a:rPr lang="en-US" dirty="0"/>
              <a:t> The information presented is generic in nature and may not refer to an individual’s specific requirements.  </a:t>
            </a:r>
          </a:p>
          <a:p>
            <a:r>
              <a:rPr lang="en-US" dirty="0"/>
              <a:t>If you have specific queries, please contact Acacia Consulting Services to speak with a certified Advanced consultant.</a:t>
            </a:r>
          </a:p>
        </p:txBody>
      </p:sp>
      <p:sp>
        <p:nvSpPr>
          <p:cNvPr id="8" name="Title 1">
            <a:extLst>
              <a:ext uri="{FF2B5EF4-FFF2-40B4-BE49-F238E27FC236}">
                <a16:creationId xmlns:a16="http://schemas.microsoft.com/office/drawing/2014/main" id="{7C7DB502-36D6-1DA7-482E-1BD03C81B6DC}"/>
              </a:ext>
            </a:extLst>
          </p:cNvPr>
          <p:cNvSpPr txBox="1">
            <a:spLocks/>
          </p:cNvSpPr>
          <p:nvPr/>
        </p:nvSpPr>
        <p:spPr>
          <a:xfrm>
            <a:off x="3425582" y="1545170"/>
            <a:ext cx="8549196" cy="4403323"/>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3600" kern="1200" cap="all" spc="150" baseline="0">
                <a:solidFill>
                  <a:schemeClr val="tx1"/>
                </a:solidFill>
                <a:latin typeface="+mj-lt"/>
                <a:ea typeface="+mj-ea"/>
                <a:cs typeface="+mj-cs"/>
              </a:defRPr>
            </a:lvl1pPr>
          </a:lstStyle>
          <a:p>
            <a:endParaRPr lang="en-US" sz="5400" dirty="0"/>
          </a:p>
          <a:p>
            <a:pPr marL="742950" indent="-742950">
              <a:buFont typeface="+mj-lt"/>
              <a:buAutoNum type="arabicPeriod"/>
            </a:pPr>
            <a:endParaRPr lang="en-US" dirty="0"/>
          </a:p>
          <a:p>
            <a:pPr algn="just"/>
            <a:r>
              <a:rPr lang="en-AU" sz="2400" dirty="0"/>
              <a:t>58 improvements and new features</a:t>
            </a:r>
            <a:endParaRPr lang="en-AU" sz="2400" b="1" dirty="0"/>
          </a:p>
          <a:p>
            <a:pPr marL="457200" indent="-457200" algn="just">
              <a:buAutoNum type="arabicPeriod"/>
            </a:pPr>
            <a:endParaRPr lang="en-AU" sz="2400" dirty="0">
              <a:ea typeface="+mj-lt"/>
              <a:cs typeface="+mj-lt"/>
            </a:endParaRPr>
          </a:p>
          <a:p>
            <a:pPr marL="457200" indent="-457200" algn="just">
              <a:buFont typeface="Arial"/>
              <a:buChar char="•"/>
            </a:pPr>
            <a:endParaRPr lang="en-AU" sz="2400" dirty="0"/>
          </a:p>
          <a:p>
            <a:pPr marL="457200" indent="-457200" algn="just">
              <a:buFont typeface="Arial"/>
              <a:buChar char="•"/>
            </a:pPr>
            <a:r>
              <a:rPr lang="en-AU" sz="2400" b="1" dirty="0">
                <a:ea typeface="+mj-lt"/>
                <a:cs typeface="+mj-lt"/>
              </a:rPr>
              <a:t>CRM:</a:t>
            </a:r>
            <a:r>
              <a:rPr lang="en-AU" sz="2400" dirty="0">
                <a:ea typeface="+mj-lt"/>
                <a:cs typeface="+mj-lt"/>
              </a:rPr>
              <a:t> SELECTION OF EMPLOYEES AS CASE CONTACTS</a:t>
            </a:r>
          </a:p>
          <a:p>
            <a:pPr marL="457200" indent="-457200" algn="just">
              <a:buFont typeface="Arial"/>
              <a:buChar char="•"/>
            </a:pPr>
            <a:endParaRPr lang="en-AU" sz="2400" dirty="0"/>
          </a:p>
          <a:p>
            <a:pPr marL="457200" indent="-457200" algn="just">
              <a:buFont typeface="Arial"/>
              <a:buChar char="•"/>
            </a:pPr>
            <a:r>
              <a:rPr lang="en-AU" sz="2400" b="1" dirty="0"/>
              <a:t>Finance:</a:t>
            </a:r>
            <a:r>
              <a:rPr lang="en-AU" sz="2400" dirty="0"/>
              <a:t> Bank reconciliation improvements</a:t>
            </a:r>
            <a:endParaRPr lang="en-AU" dirty="0"/>
          </a:p>
          <a:p>
            <a:pPr marL="457200" lvl="0" indent="-457200" algn="just">
              <a:buFont typeface="Arial"/>
              <a:buChar char="•"/>
            </a:pPr>
            <a:endParaRPr lang="en-AU" sz="2400" b="1" dirty="0"/>
          </a:p>
          <a:p>
            <a:pPr marL="457200" indent="-457200">
              <a:buFont typeface="Arial"/>
              <a:buChar char="•"/>
            </a:pPr>
            <a:r>
              <a:rPr lang="en-AU" sz="2400" b="1" dirty="0"/>
              <a:t>MANUFACTURING:</a:t>
            </a:r>
            <a:r>
              <a:rPr lang="en-AU" sz="2400" b="1" dirty="0">
                <a:ea typeface="+mj-lt"/>
                <a:cs typeface="+mj-lt"/>
              </a:rPr>
              <a:t> </a:t>
            </a:r>
            <a:r>
              <a:rPr lang="en-AU" sz="2400" dirty="0">
                <a:ea typeface="+mj-lt"/>
                <a:cs typeface="+mj-lt"/>
              </a:rPr>
              <a:t>Control point operations in production routing</a:t>
            </a:r>
          </a:p>
          <a:p>
            <a:pPr marL="457200" indent="-457200" algn="just">
              <a:buFont typeface="Arial"/>
              <a:buChar char="•"/>
            </a:pPr>
            <a:endParaRPr lang="en-AU" sz="2400" dirty="0"/>
          </a:p>
          <a:p>
            <a:pPr marL="457200" indent="-457200" algn="just">
              <a:buFont typeface="Arial"/>
              <a:buChar char="•"/>
            </a:pPr>
            <a:r>
              <a:rPr lang="en-AU" sz="2400" b="1" dirty="0"/>
              <a:t>SALES ORDER:</a:t>
            </a:r>
            <a:r>
              <a:rPr lang="en-AU" sz="2400" dirty="0"/>
              <a:t> NEW FEATURE – BLANKET SALES ORDER</a:t>
            </a:r>
          </a:p>
          <a:p>
            <a:pPr marL="342900" indent="-342900" algn="just">
              <a:buFont typeface="Arial"/>
              <a:buChar char="•"/>
            </a:pPr>
            <a:endParaRPr lang="en-AU" sz="2400" dirty="0"/>
          </a:p>
          <a:p>
            <a:pPr marL="457200" indent="-457200" algn="just">
              <a:buFont typeface="Arial"/>
              <a:buChar char="•"/>
            </a:pPr>
            <a:r>
              <a:rPr lang="en-AU" sz="2400" b="1" dirty="0"/>
              <a:t>PROJECTS</a:t>
            </a:r>
            <a:r>
              <a:rPr lang="en-AU" sz="2400" dirty="0"/>
              <a:t>: PROJECT BILLING BASED ON QUANTITY</a:t>
            </a:r>
            <a:endParaRPr lang="en-US" sz="2400" dirty="0"/>
          </a:p>
          <a:p>
            <a:pPr marL="457200" indent="-457200" algn="just">
              <a:buFont typeface="Arial"/>
              <a:buChar char="•"/>
            </a:pPr>
            <a:endParaRPr lang="en-AU" sz="2400" b="1" dirty="0"/>
          </a:p>
          <a:p>
            <a:pPr marL="342900" indent="-342900" algn="just">
              <a:buFont typeface="Arial"/>
              <a:buChar char="•"/>
            </a:pPr>
            <a:endParaRPr lang="en-US" sz="2400" dirty="0">
              <a:solidFill>
                <a:schemeClr val="tx1">
                  <a:lumMod val="50000"/>
                  <a:lumOff val="50000"/>
                </a:schemeClr>
              </a:solidFill>
            </a:endParaRPr>
          </a:p>
          <a:p>
            <a:endParaRPr lang="en-US" sz="2400" dirty="0"/>
          </a:p>
        </p:txBody>
      </p:sp>
      <p:sp>
        <p:nvSpPr>
          <p:cNvPr id="2" name="TextBox 1">
            <a:extLst>
              <a:ext uri="{FF2B5EF4-FFF2-40B4-BE49-F238E27FC236}">
                <a16:creationId xmlns:a16="http://schemas.microsoft.com/office/drawing/2014/main" id="{D1971F79-6008-68E0-7A4F-87A0E751288D}"/>
              </a:ext>
            </a:extLst>
          </p:cNvPr>
          <p:cNvSpPr txBox="1"/>
          <p:nvPr/>
        </p:nvSpPr>
        <p:spPr>
          <a:xfrm>
            <a:off x="685060" y="349517"/>
            <a:ext cx="10821879" cy="1631216"/>
          </a:xfrm>
          <a:prstGeom prst="rect">
            <a:avLst/>
          </a:prstGeom>
          <a:noFill/>
        </p:spPr>
        <p:txBody>
          <a:bodyPr wrap="square" lIns="91440" tIns="45720" rIns="91440" bIns="45720" rtlCol="0" anchor="t">
            <a:spAutoFit/>
          </a:bodyPr>
          <a:lstStyle/>
          <a:p>
            <a:r>
              <a:rPr lang="en-US" sz="5000" dirty="0">
                <a:latin typeface="+mj-lt"/>
              </a:rPr>
              <a:t>MYOB ADVANCED BUSINESS </a:t>
            </a:r>
          </a:p>
          <a:p>
            <a:r>
              <a:rPr lang="en-US" sz="5000" dirty="0">
                <a:latin typeface="+mj-lt"/>
              </a:rPr>
              <a:t>Release 2022.1  </a:t>
            </a:r>
          </a:p>
        </p:txBody>
      </p:sp>
      <p:pic>
        <p:nvPicPr>
          <p:cNvPr id="6" name="Picture Placeholder 18" descr="Graphical user interface">
            <a:extLst>
              <a:ext uri="{FF2B5EF4-FFF2-40B4-BE49-F238E27FC236}">
                <a16:creationId xmlns:a16="http://schemas.microsoft.com/office/drawing/2014/main" id="{0B8D5A18-BD23-F7B7-F025-9139779D9050}"/>
              </a:ext>
            </a:extLst>
          </p:cNvPr>
          <p:cNvPicPr>
            <a:picLocks noChangeAspect="1"/>
          </p:cNvPicPr>
          <p:nvPr/>
        </p:nvPicPr>
        <p:blipFill>
          <a:blip r:embed="rId3"/>
          <a:srcRect l="12532" r="12532"/>
          <a:stretch>
            <a:fillRect/>
          </a:stretch>
        </p:blipFill>
        <p:spPr>
          <a:xfrm>
            <a:off x="6045" y="4964907"/>
            <a:ext cx="1885278" cy="1885278"/>
          </a:xfrm>
          <a:prstGeom prst="rect">
            <a:avLst/>
          </a:prstGeom>
        </p:spPr>
      </p:pic>
    </p:spTree>
    <p:extLst>
      <p:ext uri="{BB962C8B-B14F-4D97-AF65-F5344CB8AC3E}">
        <p14:creationId xmlns:p14="http://schemas.microsoft.com/office/powerpoint/2010/main" val="353024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543EA9A-4C43-BA09-BA46-9427B8F19EEF}"/>
              </a:ext>
            </a:extLst>
          </p:cNvPr>
          <p:cNvSpPr>
            <a:spLocks noGrp="1"/>
          </p:cNvSpPr>
          <p:nvPr>
            <p:ph type="dt" sz="half" idx="10"/>
          </p:nvPr>
        </p:nvSpPr>
        <p:spPr/>
        <p:txBody>
          <a:bodyPr/>
          <a:lstStyle/>
          <a:p>
            <a:r>
              <a:rPr lang="en-US"/>
              <a:t>20XX</a:t>
            </a:r>
          </a:p>
        </p:txBody>
      </p:sp>
      <p:sp>
        <p:nvSpPr>
          <p:cNvPr id="6" name="Slide Number Placeholder 5">
            <a:extLst>
              <a:ext uri="{FF2B5EF4-FFF2-40B4-BE49-F238E27FC236}">
                <a16:creationId xmlns:a16="http://schemas.microsoft.com/office/drawing/2014/main" id="{8F4CB950-1106-9349-BF5A-2DD127BC3F57}"/>
              </a:ext>
            </a:extLst>
          </p:cNvPr>
          <p:cNvSpPr>
            <a:spLocks noGrp="1"/>
          </p:cNvSpPr>
          <p:nvPr>
            <p:ph type="sldNum" sz="quarter" idx="12"/>
          </p:nvPr>
        </p:nvSpPr>
        <p:spPr/>
        <p:txBody>
          <a:bodyPr/>
          <a:lstStyle/>
          <a:p>
            <a:fld id="{A49DFD55-3C28-40EF-9E31-A92D2E4017FF}" type="slidenum">
              <a:rPr lang="en-US" smtClean="0"/>
              <a:pPr/>
              <a:t>3</a:t>
            </a:fld>
            <a:endParaRPr lang="en-US"/>
          </a:p>
        </p:txBody>
      </p:sp>
      <p:sp>
        <p:nvSpPr>
          <p:cNvPr id="20" name="Title 1">
            <a:extLst>
              <a:ext uri="{FF2B5EF4-FFF2-40B4-BE49-F238E27FC236}">
                <a16:creationId xmlns:a16="http://schemas.microsoft.com/office/drawing/2014/main" id="{F747865A-AFA7-291F-AB7E-491F19FE4E4F}"/>
              </a:ext>
            </a:extLst>
          </p:cNvPr>
          <p:cNvSpPr txBox="1">
            <a:spLocks/>
          </p:cNvSpPr>
          <p:nvPr/>
        </p:nvSpPr>
        <p:spPr>
          <a:xfrm>
            <a:off x="0" y="70463"/>
            <a:ext cx="6831874" cy="208690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AU">
                <a:ea typeface="+mj-lt"/>
                <a:cs typeface="+mj-lt"/>
              </a:rPr>
              <a:t>MYOB Advanced release notes available from the </a:t>
            </a:r>
          </a:p>
          <a:p>
            <a:r>
              <a:rPr lang="en-AU">
                <a:ea typeface="+mj-lt"/>
                <a:cs typeface="+mj-lt"/>
              </a:rPr>
              <a:t>myob help centre</a:t>
            </a:r>
            <a:endParaRPr lang="en-AU"/>
          </a:p>
        </p:txBody>
      </p:sp>
      <p:sp>
        <p:nvSpPr>
          <p:cNvPr id="21" name="Footer Placeholder 4">
            <a:extLst>
              <a:ext uri="{FF2B5EF4-FFF2-40B4-BE49-F238E27FC236}">
                <a16:creationId xmlns:a16="http://schemas.microsoft.com/office/drawing/2014/main" id="{83848D4F-8439-FA5C-7EC7-F980BA26F4A4}"/>
              </a:ext>
            </a:extLst>
          </p:cNvPr>
          <p:cNvSpPr txBox="1">
            <a:spLocks/>
          </p:cNvSpPr>
          <p:nvPr/>
        </p:nvSpPr>
        <p:spPr>
          <a:xfrm>
            <a:off x="3483873" y="6155703"/>
            <a:ext cx="7634796" cy="565772"/>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Disclaimer:</a:t>
            </a:r>
            <a:r>
              <a:rPr lang="en-US" dirty="0"/>
              <a:t> The information presented is generic in nature and may not refer to an individual’s specific requirements.  </a:t>
            </a:r>
          </a:p>
          <a:p>
            <a:r>
              <a:rPr lang="en-US" dirty="0"/>
              <a:t>If you have specific queries, please contact Acacia Consulting Services to speak with a certified Advanced consultant.</a:t>
            </a:r>
          </a:p>
        </p:txBody>
      </p:sp>
      <p:pic>
        <p:nvPicPr>
          <p:cNvPr id="5" name="Picture 7" descr="Graphical user interface, text, application&#10;&#10;Description automatically generated">
            <a:extLst>
              <a:ext uri="{FF2B5EF4-FFF2-40B4-BE49-F238E27FC236}">
                <a16:creationId xmlns:a16="http://schemas.microsoft.com/office/drawing/2014/main" id="{EEDC6E35-5C76-1642-7E55-82621C66CC5F}"/>
              </a:ext>
            </a:extLst>
          </p:cNvPr>
          <p:cNvPicPr>
            <a:picLocks noChangeAspect="1"/>
          </p:cNvPicPr>
          <p:nvPr/>
        </p:nvPicPr>
        <p:blipFill>
          <a:blip r:embed="rId3"/>
          <a:stretch>
            <a:fillRect/>
          </a:stretch>
        </p:blipFill>
        <p:spPr>
          <a:xfrm>
            <a:off x="5935745" y="1286806"/>
            <a:ext cx="5723680" cy="3908002"/>
          </a:xfrm>
          <a:prstGeom prst="rect">
            <a:avLst/>
          </a:prstGeom>
        </p:spPr>
      </p:pic>
      <p:sp>
        <p:nvSpPr>
          <p:cNvPr id="10" name="TextBox 9">
            <a:extLst>
              <a:ext uri="{FF2B5EF4-FFF2-40B4-BE49-F238E27FC236}">
                <a16:creationId xmlns:a16="http://schemas.microsoft.com/office/drawing/2014/main" id="{0C53E012-584A-F0D8-7710-181AFCD8E330}"/>
              </a:ext>
            </a:extLst>
          </p:cNvPr>
          <p:cNvSpPr txBox="1"/>
          <p:nvPr/>
        </p:nvSpPr>
        <p:spPr>
          <a:xfrm>
            <a:off x="385507" y="2615550"/>
            <a:ext cx="5425936" cy="461665"/>
          </a:xfrm>
          <a:prstGeom prst="rect">
            <a:avLst/>
          </a:prstGeom>
          <a:noFill/>
        </p:spPr>
        <p:txBody>
          <a:bodyPr wrap="square" lIns="91440" tIns="45720" rIns="91440" bIns="45720" rtlCol="0" anchor="t">
            <a:spAutoFit/>
          </a:bodyPr>
          <a:lstStyle/>
          <a:p>
            <a:r>
              <a:rPr lang="en-AU" sz="2400" u="sng" dirty="0">
                <a:ea typeface="+mn-lt"/>
                <a:cs typeface="+mn-lt"/>
                <a:hlinkClick r:id="rId4"/>
              </a:rPr>
              <a:t>https://help.myob.com/wiki/display/adv</a:t>
            </a:r>
            <a:endParaRPr lang="en-US" dirty="0"/>
          </a:p>
        </p:txBody>
      </p:sp>
      <p:sp>
        <p:nvSpPr>
          <p:cNvPr id="2" name="TextBox 1">
            <a:extLst>
              <a:ext uri="{FF2B5EF4-FFF2-40B4-BE49-F238E27FC236}">
                <a16:creationId xmlns:a16="http://schemas.microsoft.com/office/drawing/2014/main" id="{06BC57D9-93F0-A63C-C625-59AACFFBC584}"/>
              </a:ext>
            </a:extLst>
          </p:cNvPr>
          <p:cNvSpPr txBox="1"/>
          <p:nvPr/>
        </p:nvSpPr>
        <p:spPr>
          <a:xfrm>
            <a:off x="458715" y="3515238"/>
            <a:ext cx="5352728" cy="1323439"/>
          </a:xfrm>
          <a:prstGeom prst="rect">
            <a:avLst/>
          </a:prstGeom>
          <a:noFill/>
        </p:spPr>
        <p:txBody>
          <a:bodyPr wrap="square" rtlCol="0">
            <a:spAutoFit/>
          </a:bodyPr>
          <a:lstStyle/>
          <a:p>
            <a:r>
              <a:rPr lang="en-US" sz="1600" kern="100" dirty="0">
                <a:effectLst/>
                <a:latin typeface="Calibri" panose="020F0502020204030204" pitchFamily="34" charset="0"/>
                <a:ea typeface="Calibri" panose="020F0502020204030204" pitchFamily="34" charset="0"/>
                <a:cs typeface="Times New Roman" panose="02020603050405020304" pitchFamily="18" charset="0"/>
              </a:rPr>
              <a:t>2022.1 Release Notes:</a:t>
            </a:r>
            <a:endParaRPr lang="en-AU"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600" dirty="0">
                <a:solidFill>
                  <a:srgbClr val="0563C1"/>
                </a:solidFill>
                <a:hlinkClick r:id="rId5">
                  <a:extLst>
                    <a:ext uri="{A12FA001-AC4F-418D-AE19-62706E023703}">
                      <ahyp:hlinkClr xmlns:ahyp="http://schemas.microsoft.com/office/drawing/2018/hyperlinkcolor" val="tx"/>
                    </a:ext>
                  </a:extLst>
                </a:hlinkClick>
              </a:rPr>
              <a:t>https://help.myob.com/wiki/display/adv/2022.1+Release+Notes?preview=/90636626/95455973/MYOB%20Advanced%202022.1%20Release%20Notes.pdf</a:t>
            </a:r>
            <a:endParaRPr lang="en-AU" sz="1600" dirty="0"/>
          </a:p>
          <a:p>
            <a:endParaRPr lang="en-AU" sz="1600" dirty="0"/>
          </a:p>
        </p:txBody>
      </p:sp>
      <p:pic>
        <p:nvPicPr>
          <p:cNvPr id="7" name="Picture Placeholder 18" descr="Graphical user interface">
            <a:extLst>
              <a:ext uri="{FF2B5EF4-FFF2-40B4-BE49-F238E27FC236}">
                <a16:creationId xmlns:a16="http://schemas.microsoft.com/office/drawing/2014/main" id="{C9AD0991-4A60-8A43-1E52-641E4EB0C114}"/>
              </a:ext>
            </a:extLst>
          </p:cNvPr>
          <p:cNvPicPr>
            <a:picLocks noChangeAspect="1"/>
          </p:cNvPicPr>
          <p:nvPr/>
        </p:nvPicPr>
        <p:blipFill>
          <a:blip r:embed="rId6"/>
          <a:srcRect l="12532" r="12532"/>
          <a:stretch>
            <a:fillRect/>
          </a:stretch>
        </p:blipFill>
        <p:spPr>
          <a:xfrm>
            <a:off x="6045" y="4964907"/>
            <a:ext cx="1885278" cy="1885278"/>
          </a:xfrm>
          <a:prstGeom prst="rect">
            <a:avLst/>
          </a:prstGeom>
        </p:spPr>
      </p:pic>
    </p:spTree>
    <p:extLst>
      <p:ext uri="{BB962C8B-B14F-4D97-AF65-F5344CB8AC3E}">
        <p14:creationId xmlns:p14="http://schemas.microsoft.com/office/powerpoint/2010/main" val="2729157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application&#10;&#10;Description automatically generated">
            <a:extLst>
              <a:ext uri="{FF2B5EF4-FFF2-40B4-BE49-F238E27FC236}">
                <a16:creationId xmlns:a16="http://schemas.microsoft.com/office/drawing/2014/main" id="{08426007-AE9F-D949-6912-38BC1A656A6F}"/>
              </a:ext>
            </a:extLst>
          </p:cNvPr>
          <p:cNvPicPr>
            <a:picLocks noChangeAspect="1"/>
          </p:cNvPicPr>
          <p:nvPr/>
        </p:nvPicPr>
        <p:blipFill>
          <a:blip r:embed="rId3"/>
          <a:stretch>
            <a:fillRect/>
          </a:stretch>
        </p:blipFill>
        <p:spPr>
          <a:xfrm>
            <a:off x="2346846" y="1490403"/>
            <a:ext cx="3997124" cy="3877194"/>
          </a:xfrm>
          <a:prstGeom prst="rect">
            <a:avLst/>
          </a:prstGeom>
        </p:spPr>
      </p:pic>
      <p:sp>
        <p:nvSpPr>
          <p:cNvPr id="6" name="Slide Number Placeholder 5">
            <a:extLst>
              <a:ext uri="{FF2B5EF4-FFF2-40B4-BE49-F238E27FC236}">
                <a16:creationId xmlns:a16="http://schemas.microsoft.com/office/drawing/2014/main" id="{504DF7AF-BFB6-16F3-2CFA-65E6928DFCB2}"/>
              </a:ext>
            </a:extLst>
          </p:cNvPr>
          <p:cNvSpPr>
            <a:spLocks noGrp="1"/>
          </p:cNvSpPr>
          <p:nvPr>
            <p:ph type="sldNum" sz="quarter" idx="12"/>
          </p:nvPr>
        </p:nvSpPr>
        <p:spPr/>
        <p:txBody>
          <a:bodyPr/>
          <a:lstStyle/>
          <a:p>
            <a:fld id="{A49DFD55-3C28-40EF-9E31-A92D2E4017FF}" type="slidenum">
              <a:rPr lang="en-US" smtClean="0"/>
              <a:pPr/>
              <a:t>4</a:t>
            </a:fld>
            <a:endParaRPr lang="en-US"/>
          </a:p>
        </p:txBody>
      </p:sp>
      <p:sp>
        <p:nvSpPr>
          <p:cNvPr id="7" name="Title 1">
            <a:extLst>
              <a:ext uri="{FF2B5EF4-FFF2-40B4-BE49-F238E27FC236}">
                <a16:creationId xmlns:a16="http://schemas.microsoft.com/office/drawing/2014/main" id="{28391AB9-1FB2-8DC6-24F2-B8B931FF3CF9}"/>
              </a:ext>
            </a:extLst>
          </p:cNvPr>
          <p:cNvSpPr txBox="1">
            <a:spLocks/>
          </p:cNvSpPr>
          <p:nvPr/>
        </p:nvSpPr>
        <p:spPr>
          <a:xfrm>
            <a:off x="118670" y="9882"/>
            <a:ext cx="11127509" cy="112232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l"/>
            <a:r>
              <a:rPr lang="en-AU" sz="3600" b="1" dirty="0">
                <a:ea typeface="+mj-lt"/>
                <a:cs typeface="+mj-lt"/>
              </a:rPr>
              <a:t>CRM:</a:t>
            </a:r>
            <a:r>
              <a:rPr lang="en-AU" b="1" dirty="0">
                <a:ea typeface="+mj-lt"/>
                <a:cs typeface="+mj-lt"/>
              </a:rPr>
              <a:t> selection of employees as case contacts</a:t>
            </a:r>
            <a:endParaRPr lang="en-AU" dirty="0"/>
          </a:p>
        </p:txBody>
      </p:sp>
      <p:sp>
        <p:nvSpPr>
          <p:cNvPr id="8" name="Footer Placeholder 4">
            <a:extLst>
              <a:ext uri="{FF2B5EF4-FFF2-40B4-BE49-F238E27FC236}">
                <a16:creationId xmlns:a16="http://schemas.microsoft.com/office/drawing/2014/main" id="{C4993F56-50B6-2B6E-F906-F17D0DB5B57A}"/>
              </a:ext>
            </a:extLst>
          </p:cNvPr>
          <p:cNvSpPr txBox="1">
            <a:spLocks/>
          </p:cNvSpPr>
          <p:nvPr/>
        </p:nvSpPr>
        <p:spPr>
          <a:xfrm>
            <a:off x="3329126" y="6256026"/>
            <a:ext cx="7634796" cy="565772"/>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Disclaimer:</a:t>
            </a:r>
            <a:r>
              <a:rPr lang="en-US"/>
              <a:t> The information presented is generic in nature and may not refer to an individual’s specific requirements.  </a:t>
            </a:r>
          </a:p>
          <a:p>
            <a:r>
              <a:rPr lang="en-US"/>
              <a:t>If you have specific queries, please contact Acacia Consulting Services to speak with a certified Advanced consultant.</a:t>
            </a:r>
          </a:p>
        </p:txBody>
      </p:sp>
      <p:pic>
        <p:nvPicPr>
          <p:cNvPr id="9" name="Picture Placeholder 18" descr="Graphical user interface">
            <a:extLst>
              <a:ext uri="{FF2B5EF4-FFF2-40B4-BE49-F238E27FC236}">
                <a16:creationId xmlns:a16="http://schemas.microsoft.com/office/drawing/2014/main" id="{327AEB89-0DA5-ADE6-81A4-DE02511D7ACD}"/>
              </a:ext>
            </a:extLst>
          </p:cNvPr>
          <p:cNvPicPr>
            <a:picLocks noChangeAspect="1"/>
          </p:cNvPicPr>
          <p:nvPr/>
        </p:nvPicPr>
        <p:blipFill>
          <a:blip r:embed="rId4"/>
          <a:srcRect l="12532" r="12532"/>
          <a:stretch>
            <a:fillRect/>
          </a:stretch>
        </p:blipFill>
        <p:spPr>
          <a:xfrm>
            <a:off x="6045" y="4964907"/>
            <a:ext cx="1885278" cy="1885278"/>
          </a:xfrm>
          <a:prstGeom prst="rect">
            <a:avLst/>
          </a:prstGeom>
        </p:spPr>
      </p:pic>
      <p:pic>
        <p:nvPicPr>
          <p:cNvPr id="4" name="Picture 3">
            <a:extLst>
              <a:ext uri="{FF2B5EF4-FFF2-40B4-BE49-F238E27FC236}">
                <a16:creationId xmlns:a16="http://schemas.microsoft.com/office/drawing/2014/main" id="{AAFB16A5-5213-8524-7AC7-E55477BC458B}"/>
              </a:ext>
            </a:extLst>
          </p:cNvPr>
          <p:cNvPicPr>
            <a:picLocks noChangeAspect="1"/>
          </p:cNvPicPr>
          <p:nvPr/>
        </p:nvPicPr>
        <p:blipFill>
          <a:blip r:embed="rId5"/>
          <a:stretch>
            <a:fillRect/>
          </a:stretch>
        </p:blipFill>
        <p:spPr>
          <a:xfrm>
            <a:off x="1635162" y="1258852"/>
            <a:ext cx="10262796" cy="4141373"/>
          </a:xfrm>
          <a:prstGeom prst="rect">
            <a:avLst/>
          </a:prstGeom>
        </p:spPr>
      </p:pic>
    </p:spTree>
    <p:extLst>
      <p:ext uri="{BB962C8B-B14F-4D97-AF65-F5344CB8AC3E}">
        <p14:creationId xmlns:p14="http://schemas.microsoft.com/office/powerpoint/2010/main" val="126959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543EA9A-4C43-BA09-BA46-9427B8F19EEF}"/>
              </a:ext>
            </a:extLst>
          </p:cNvPr>
          <p:cNvSpPr>
            <a:spLocks noGrp="1"/>
          </p:cNvSpPr>
          <p:nvPr>
            <p:ph type="dt" sz="half" idx="10"/>
          </p:nvPr>
        </p:nvSpPr>
        <p:spPr/>
        <p:txBody>
          <a:bodyPr/>
          <a:lstStyle/>
          <a:p>
            <a:r>
              <a:rPr lang="en-US"/>
              <a:t>20XX</a:t>
            </a:r>
          </a:p>
        </p:txBody>
      </p:sp>
      <p:sp>
        <p:nvSpPr>
          <p:cNvPr id="6" name="Slide Number Placeholder 5">
            <a:extLst>
              <a:ext uri="{FF2B5EF4-FFF2-40B4-BE49-F238E27FC236}">
                <a16:creationId xmlns:a16="http://schemas.microsoft.com/office/drawing/2014/main" id="{8F4CB950-1106-9349-BF5A-2DD127BC3F57}"/>
              </a:ext>
            </a:extLst>
          </p:cNvPr>
          <p:cNvSpPr>
            <a:spLocks noGrp="1"/>
          </p:cNvSpPr>
          <p:nvPr>
            <p:ph type="sldNum" sz="quarter" idx="12"/>
          </p:nvPr>
        </p:nvSpPr>
        <p:spPr/>
        <p:txBody>
          <a:bodyPr/>
          <a:lstStyle/>
          <a:p>
            <a:fld id="{A49DFD55-3C28-40EF-9E31-A92D2E4017FF}" type="slidenum">
              <a:rPr lang="en-US" smtClean="0"/>
              <a:pPr/>
              <a:t>5</a:t>
            </a:fld>
            <a:endParaRPr lang="en-US"/>
          </a:p>
        </p:txBody>
      </p:sp>
      <p:sp>
        <p:nvSpPr>
          <p:cNvPr id="20" name="Title 1">
            <a:extLst>
              <a:ext uri="{FF2B5EF4-FFF2-40B4-BE49-F238E27FC236}">
                <a16:creationId xmlns:a16="http://schemas.microsoft.com/office/drawing/2014/main" id="{F747865A-AFA7-291F-AB7E-491F19FE4E4F}"/>
              </a:ext>
            </a:extLst>
          </p:cNvPr>
          <p:cNvSpPr txBox="1">
            <a:spLocks/>
          </p:cNvSpPr>
          <p:nvPr/>
        </p:nvSpPr>
        <p:spPr>
          <a:xfrm>
            <a:off x="69650" y="70463"/>
            <a:ext cx="11588949" cy="104713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l"/>
            <a:r>
              <a:rPr lang="en-AU" sz="3600" b="1">
                <a:ea typeface="+mj-lt"/>
                <a:cs typeface="+mj-lt"/>
              </a:rPr>
              <a:t>Bank Rec:</a:t>
            </a:r>
            <a:r>
              <a:rPr lang="en-AU" dirty="0">
                <a:ea typeface="+mj-lt"/>
                <a:cs typeface="+mj-lt"/>
              </a:rPr>
              <a:t> mass processing of bank transactions</a:t>
            </a:r>
            <a:endParaRPr lang="en-US" dirty="0"/>
          </a:p>
        </p:txBody>
      </p:sp>
      <p:sp>
        <p:nvSpPr>
          <p:cNvPr id="21" name="Footer Placeholder 4">
            <a:extLst>
              <a:ext uri="{FF2B5EF4-FFF2-40B4-BE49-F238E27FC236}">
                <a16:creationId xmlns:a16="http://schemas.microsoft.com/office/drawing/2014/main" id="{83848D4F-8439-FA5C-7EC7-F980BA26F4A4}"/>
              </a:ext>
            </a:extLst>
          </p:cNvPr>
          <p:cNvSpPr txBox="1">
            <a:spLocks/>
          </p:cNvSpPr>
          <p:nvPr/>
        </p:nvSpPr>
        <p:spPr>
          <a:xfrm>
            <a:off x="3483873" y="6155703"/>
            <a:ext cx="7634796" cy="565772"/>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Disclaimer:</a:t>
            </a:r>
            <a:r>
              <a:rPr lang="en-US" dirty="0"/>
              <a:t> The information presented is generic in nature and may not refer to an individual’s specific requirements.  </a:t>
            </a:r>
          </a:p>
          <a:p>
            <a:r>
              <a:rPr lang="en-US" dirty="0"/>
              <a:t>If you have specific queries, please contact Acacia Consulting Services to speak with a certified Advanced consultant.</a:t>
            </a:r>
          </a:p>
        </p:txBody>
      </p:sp>
      <p:sp>
        <p:nvSpPr>
          <p:cNvPr id="3" name="TextBox 2">
            <a:extLst>
              <a:ext uri="{FF2B5EF4-FFF2-40B4-BE49-F238E27FC236}">
                <a16:creationId xmlns:a16="http://schemas.microsoft.com/office/drawing/2014/main" id="{C7A96543-C3CE-EEAD-D40C-239036A88FB3}"/>
              </a:ext>
            </a:extLst>
          </p:cNvPr>
          <p:cNvSpPr txBox="1"/>
          <p:nvPr/>
        </p:nvSpPr>
        <p:spPr>
          <a:xfrm>
            <a:off x="324310" y="1424831"/>
            <a:ext cx="8020594" cy="830997"/>
          </a:xfrm>
          <a:prstGeom prst="rect">
            <a:avLst/>
          </a:prstGeom>
          <a:noFill/>
        </p:spPr>
        <p:txBody>
          <a:bodyPr wrap="square" lIns="91440" tIns="45720" rIns="91440" bIns="45720" rtlCol="0" anchor="t">
            <a:spAutoFit/>
          </a:bodyPr>
          <a:lstStyle/>
          <a:p>
            <a:r>
              <a:rPr lang="en-AU" sz="2400" dirty="0">
                <a:solidFill>
                  <a:schemeClr val="bg1">
                    <a:lumMod val="50000"/>
                  </a:schemeClr>
                </a:solidFill>
              </a:rPr>
              <a:t>New Screen:</a:t>
            </a:r>
          </a:p>
          <a:p>
            <a:r>
              <a:rPr lang="en-AU" sz="2400" dirty="0">
                <a:solidFill>
                  <a:schemeClr val="bg1">
                    <a:lumMod val="50000"/>
                  </a:schemeClr>
                </a:solidFill>
              </a:rPr>
              <a:t>CA50100</a:t>
            </a:r>
          </a:p>
        </p:txBody>
      </p:sp>
      <p:pic>
        <p:nvPicPr>
          <p:cNvPr id="12" name="Picture 12" descr="Graphical user interface, application&#10;&#10;Description automatically generated">
            <a:extLst>
              <a:ext uri="{FF2B5EF4-FFF2-40B4-BE49-F238E27FC236}">
                <a16:creationId xmlns:a16="http://schemas.microsoft.com/office/drawing/2014/main" id="{8CCD5E36-9019-A330-0471-2CC3BDA8AF9F}"/>
              </a:ext>
            </a:extLst>
          </p:cNvPr>
          <p:cNvPicPr>
            <a:picLocks noChangeAspect="1"/>
          </p:cNvPicPr>
          <p:nvPr/>
        </p:nvPicPr>
        <p:blipFill>
          <a:blip r:embed="rId3"/>
          <a:stretch>
            <a:fillRect/>
          </a:stretch>
        </p:blipFill>
        <p:spPr>
          <a:xfrm>
            <a:off x="2910114" y="1383625"/>
            <a:ext cx="5706533" cy="3074748"/>
          </a:xfrm>
          <a:prstGeom prst="rect">
            <a:avLst/>
          </a:prstGeom>
        </p:spPr>
      </p:pic>
      <p:pic>
        <p:nvPicPr>
          <p:cNvPr id="13" name="Picture 13" descr="Graphical user interface, application, Word&#10;&#10;Description automatically generated">
            <a:extLst>
              <a:ext uri="{FF2B5EF4-FFF2-40B4-BE49-F238E27FC236}">
                <a16:creationId xmlns:a16="http://schemas.microsoft.com/office/drawing/2014/main" id="{35DBB26E-E21A-21F1-F403-391553E065F5}"/>
              </a:ext>
            </a:extLst>
          </p:cNvPr>
          <p:cNvPicPr>
            <a:picLocks noChangeAspect="1"/>
          </p:cNvPicPr>
          <p:nvPr/>
        </p:nvPicPr>
        <p:blipFill>
          <a:blip r:embed="rId4"/>
          <a:stretch>
            <a:fillRect/>
          </a:stretch>
        </p:blipFill>
        <p:spPr>
          <a:xfrm>
            <a:off x="5897639" y="3128032"/>
            <a:ext cx="5887961" cy="3093554"/>
          </a:xfrm>
          <a:prstGeom prst="rect">
            <a:avLst/>
          </a:prstGeom>
        </p:spPr>
      </p:pic>
      <p:pic>
        <p:nvPicPr>
          <p:cNvPr id="2" name="Picture Placeholder 18" descr="Graphical user interface">
            <a:extLst>
              <a:ext uri="{FF2B5EF4-FFF2-40B4-BE49-F238E27FC236}">
                <a16:creationId xmlns:a16="http://schemas.microsoft.com/office/drawing/2014/main" id="{39883DF5-D323-52A5-07E9-A49A94A586F0}"/>
              </a:ext>
            </a:extLst>
          </p:cNvPr>
          <p:cNvPicPr>
            <a:picLocks noChangeAspect="1"/>
          </p:cNvPicPr>
          <p:nvPr/>
        </p:nvPicPr>
        <p:blipFill>
          <a:blip r:embed="rId5"/>
          <a:srcRect l="12532" r="12532"/>
          <a:stretch>
            <a:fillRect/>
          </a:stretch>
        </p:blipFill>
        <p:spPr>
          <a:xfrm>
            <a:off x="6045" y="4964907"/>
            <a:ext cx="1885278" cy="1885278"/>
          </a:xfrm>
          <a:prstGeom prst="rect">
            <a:avLst/>
          </a:prstGeom>
        </p:spPr>
      </p:pic>
    </p:spTree>
    <p:extLst>
      <p:ext uri="{BB962C8B-B14F-4D97-AF65-F5344CB8AC3E}">
        <p14:creationId xmlns:p14="http://schemas.microsoft.com/office/powerpoint/2010/main" val="31160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543EA9A-4C43-BA09-BA46-9427B8F19EEF}"/>
              </a:ext>
            </a:extLst>
          </p:cNvPr>
          <p:cNvSpPr>
            <a:spLocks noGrp="1"/>
          </p:cNvSpPr>
          <p:nvPr>
            <p:ph type="dt" sz="half" idx="10"/>
          </p:nvPr>
        </p:nvSpPr>
        <p:spPr/>
        <p:txBody>
          <a:bodyPr/>
          <a:lstStyle/>
          <a:p>
            <a:r>
              <a:rPr lang="en-US"/>
              <a:t>20XX</a:t>
            </a:r>
          </a:p>
        </p:txBody>
      </p:sp>
      <p:sp>
        <p:nvSpPr>
          <p:cNvPr id="6" name="Slide Number Placeholder 5">
            <a:extLst>
              <a:ext uri="{FF2B5EF4-FFF2-40B4-BE49-F238E27FC236}">
                <a16:creationId xmlns:a16="http://schemas.microsoft.com/office/drawing/2014/main" id="{8F4CB950-1106-9349-BF5A-2DD127BC3F57}"/>
              </a:ext>
            </a:extLst>
          </p:cNvPr>
          <p:cNvSpPr>
            <a:spLocks noGrp="1"/>
          </p:cNvSpPr>
          <p:nvPr>
            <p:ph type="sldNum" sz="quarter" idx="12"/>
          </p:nvPr>
        </p:nvSpPr>
        <p:spPr/>
        <p:txBody>
          <a:bodyPr/>
          <a:lstStyle/>
          <a:p>
            <a:fld id="{A49DFD55-3C28-40EF-9E31-A92D2E4017FF}" type="slidenum">
              <a:rPr lang="en-US" smtClean="0"/>
              <a:pPr/>
              <a:t>6</a:t>
            </a:fld>
            <a:endParaRPr lang="en-US"/>
          </a:p>
        </p:txBody>
      </p:sp>
      <p:sp>
        <p:nvSpPr>
          <p:cNvPr id="20" name="Title 1">
            <a:extLst>
              <a:ext uri="{FF2B5EF4-FFF2-40B4-BE49-F238E27FC236}">
                <a16:creationId xmlns:a16="http://schemas.microsoft.com/office/drawing/2014/main" id="{F747865A-AFA7-291F-AB7E-491F19FE4E4F}"/>
              </a:ext>
            </a:extLst>
          </p:cNvPr>
          <p:cNvSpPr txBox="1">
            <a:spLocks/>
          </p:cNvSpPr>
          <p:nvPr/>
        </p:nvSpPr>
        <p:spPr>
          <a:xfrm>
            <a:off x="97359" y="257144"/>
            <a:ext cx="11588949" cy="99232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l"/>
            <a:r>
              <a:rPr lang="en-AU" sz="3600" b="1" dirty="0">
                <a:ea typeface="+mj-lt"/>
                <a:cs typeface="+mj-lt"/>
              </a:rPr>
              <a:t>BANK REC:</a:t>
            </a:r>
            <a:r>
              <a:rPr lang="en-AU" dirty="0">
                <a:ea typeface="+mj-lt"/>
                <a:cs typeface="+mj-lt"/>
              </a:rPr>
              <a:t> MATCHING OF BANK TRANSACTIONS</a:t>
            </a:r>
            <a:endParaRPr lang="en-US" dirty="0">
              <a:ea typeface="+mj-lt"/>
              <a:cs typeface="+mj-lt"/>
            </a:endParaRPr>
          </a:p>
          <a:p>
            <a:pPr algn="l"/>
            <a:r>
              <a:rPr lang="en-AU" dirty="0">
                <a:ea typeface="+mj-lt"/>
                <a:cs typeface="+mj-lt"/>
              </a:rPr>
              <a:t>TO MULTIPLE AR AND AP DOCUMENTS</a:t>
            </a:r>
            <a:endParaRPr lang="en-AU" dirty="0"/>
          </a:p>
        </p:txBody>
      </p:sp>
      <p:sp>
        <p:nvSpPr>
          <p:cNvPr id="21" name="Footer Placeholder 4">
            <a:extLst>
              <a:ext uri="{FF2B5EF4-FFF2-40B4-BE49-F238E27FC236}">
                <a16:creationId xmlns:a16="http://schemas.microsoft.com/office/drawing/2014/main" id="{83848D4F-8439-FA5C-7EC7-F980BA26F4A4}"/>
              </a:ext>
            </a:extLst>
          </p:cNvPr>
          <p:cNvSpPr txBox="1">
            <a:spLocks/>
          </p:cNvSpPr>
          <p:nvPr/>
        </p:nvSpPr>
        <p:spPr>
          <a:xfrm>
            <a:off x="3483873" y="6155703"/>
            <a:ext cx="7634796" cy="565772"/>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Disclaimer:</a:t>
            </a:r>
            <a:r>
              <a:rPr lang="en-US" dirty="0"/>
              <a:t> The information presented is generic in nature and may not refer to an individual’s specific requirements.  </a:t>
            </a:r>
          </a:p>
          <a:p>
            <a:r>
              <a:rPr lang="en-US" dirty="0"/>
              <a:t>If you have specific queries, please contact Acacia Consulting Services to speak with a certified Advanced consultant.</a:t>
            </a:r>
          </a:p>
        </p:txBody>
      </p:sp>
      <p:sp>
        <p:nvSpPr>
          <p:cNvPr id="3" name="TextBox 2">
            <a:extLst>
              <a:ext uri="{FF2B5EF4-FFF2-40B4-BE49-F238E27FC236}">
                <a16:creationId xmlns:a16="http://schemas.microsoft.com/office/drawing/2014/main" id="{C7A96543-C3CE-EEAD-D40C-239036A88FB3}"/>
              </a:ext>
            </a:extLst>
          </p:cNvPr>
          <p:cNvSpPr txBox="1"/>
          <p:nvPr/>
        </p:nvSpPr>
        <p:spPr>
          <a:xfrm>
            <a:off x="277422" y="1610148"/>
            <a:ext cx="1902360" cy="830997"/>
          </a:xfrm>
          <a:prstGeom prst="rect">
            <a:avLst/>
          </a:prstGeom>
          <a:noFill/>
        </p:spPr>
        <p:txBody>
          <a:bodyPr wrap="square" lIns="91440" tIns="45720" rIns="91440" bIns="45720" rtlCol="0" anchor="t">
            <a:spAutoFit/>
          </a:bodyPr>
          <a:lstStyle/>
          <a:p>
            <a:r>
              <a:rPr lang="en-AU" sz="2400" dirty="0">
                <a:solidFill>
                  <a:schemeClr val="bg1">
                    <a:lumMod val="50000"/>
                  </a:schemeClr>
                </a:solidFill>
              </a:rPr>
              <a:t>New Screen</a:t>
            </a:r>
            <a:br>
              <a:rPr lang="en-AU" sz="2400" dirty="0">
                <a:solidFill>
                  <a:schemeClr val="bg1">
                    <a:lumMod val="50000"/>
                  </a:schemeClr>
                </a:solidFill>
              </a:rPr>
            </a:br>
            <a:r>
              <a:rPr lang="en-AU" sz="2400" dirty="0">
                <a:solidFill>
                  <a:schemeClr val="bg1">
                    <a:lumMod val="50000"/>
                  </a:schemeClr>
                </a:solidFill>
              </a:rPr>
              <a:t>CA306000</a:t>
            </a:r>
          </a:p>
        </p:txBody>
      </p:sp>
      <p:pic>
        <p:nvPicPr>
          <p:cNvPr id="9" name="Picture 9" descr="Graphical user interface, application, table&#10;&#10;Description automatically generated">
            <a:extLst>
              <a:ext uri="{FF2B5EF4-FFF2-40B4-BE49-F238E27FC236}">
                <a16:creationId xmlns:a16="http://schemas.microsoft.com/office/drawing/2014/main" id="{0A9128D8-E491-CEAB-2471-2A028B5CA1B3}"/>
              </a:ext>
            </a:extLst>
          </p:cNvPr>
          <p:cNvPicPr>
            <a:picLocks noChangeAspect="1"/>
          </p:cNvPicPr>
          <p:nvPr/>
        </p:nvPicPr>
        <p:blipFill>
          <a:blip r:embed="rId3"/>
          <a:stretch>
            <a:fillRect/>
          </a:stretch>
        </p:blipFill>
        <p:spPr>
          <a:xfrm>
            <a:off x="2269067" y="1390816"/>
            <a:ext cx="9661675" cy="3205510"/>
          </a:xfrm>
          <a:prstGeom prst="rect">
            <a:avLst/>
          </a:prstGeom>
        </p:spPr>
      </p:pic>
      <p:pic>
        <p:nvPicPr>
          <p:cNvPr id="8" name="Picture 8" descr="Graphical user interface, table&#10;&#10;Description automatically generated">
            <a:extLst>
              <a:ext uri="{FF2B5EF4-FFF2-40B4-BE49-F238E27FC236}">
                <a16:creationId xmlns:a16="http://schemas.microsoft.com/office/drawing/2014/main" id="{2D6F68F5-2DB2-34F2-7BD5-1A68C8D6FE10}"/>
              </a:ext>
            </a:extLst>
          </p:cNvPr>
          <p:cNvPicPr>
            <a:picLocks noChangeAspect="1"/>
          </p:cNvPicPr>
          <p:nvPr/>
        </p:nvPicPr>
        <p:blipFill>
          <a:blip r:embed="rId4"/>
          <a:stretch>
            <a:fillRect/>
          </a:stretch>
        </p:blipFill>
        <p:spPr>
          <a:xfrm>
            <a:off x="2360718" y="2142837"/>
            <a:ext cx="9678882" cy="3885486"/>
          </a:xfrm>
          <a:prstGeom prst="rect">
            <a:avLst/>
          </a:prstGeom>
        </p:spPr>
      </p:pic>
      <p:pic>
        <p:nvPicPr>
          <p:cNvPr id="2" name="Picture Placeholder 18" descr="Graphical user interface">
            <a:extLst>
              <a:ext uri="{FF2B5EF4-FFF2-40B4-BE49-F238E27FC236}">
                <a16:creationId xmlns:a16="http://schemas.microsoft.com/office/drawing/2014/main" id="{309C5EF1-F397-9D23-80C0-88737E13446B}"/>
              </a:ext>
            </a:extLst>
          </p:cNvPr>
          <p:cNvPicPr>
            <a:picLocks noChangeAspect="1"/>
          </p:cNvPicPr>
          <p:nvPr/>
        </p:nvPicPr>
        <p:blipFill>
          <a:blip r:embed="rId5"/>
          <a:srcRect l="12532" r="12532"/>
          <a:stretch>
            <a:fillRect/>
          </a:stretch>
        </p:blipFill>
        <p:spPr>
          <a:xfrm>
            <a:off x="6045" y="4964907"/>
            <a:ext cx="1885278" cy="1885278"/>
          </a:xfrm>
          <a:prstGeom prst="rect">
            <a:avLst/>
          </a:prstGeom>
        </p:spPr>
      </p:pic>
    </p:spTree>
    <p:extLst>
      <p:ext uri="{BB962C8B-B14F-4D97-AF65-F5344CB8AC3E}">
        <p14:creationId xmlns:p14="http://schemas.microsoft.com/office/powerpoint/2010/main" val="150652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543EA9A-4C43-BA09-BA46-9427B8F19EEF}"/>
              </a:ext>
            </a:extLst>
          </p:cNvPr>
          <p:cNvSpPr>
            <a:spLocks noGrp="1"/>
          </p:cNvSpPr>
          <p:nvPr>
            <p:ph type="dt" sz="half" idx="10"/>
          </p:nvPr>
        </p:nvSpPr>
        <p:spPr/>
        <p:txBody>
          <a:bodyPr/>
          <a:lstStyle/>
          <a:p>
            <a:r>
              <a:rPr lang="en-US"/>
              <a:t>20XX</a:t>
            </a:r>
          </a:p>
        </p:txBody>
      </p:sp>
      <p:sp>
        <p:nvSpPr>
          <p:cNvPr id="6" name="Slide Number Placeholder 5">
            <a:extLst>
              <a:ext uri="{FF2B5EF4-FFF2-40B4-BE49-F238E27FC236}">
                <a16:creationId xmlns:a16="http://schemas.microsoft.com/office/drawing/2014/main" id="{8F4CB950-1106-9349-BF5A-2DD127BC3F57}"/>
              </a:ext>
            </a:extLst>
          </p:cNvPr>
          <p:cNvSpPr>
            <a:spLocks noGrp="1"/>
          </p:cNvSpPr>
          <p:nvPr>
            <p:ph type="sldNum" sz="quarter" idx="12"/>
          </p:nvPr>
        </p:nvSpPr>
        <p:spPr/>
        <p:txBody>
          <a:bodyPr/>
          <a:lstStyle/>
          <a:p>
            <a:fld id="{A49DFD55-3C28-40EF-9E31-A92D2E4017FF}" type="slidenum">
              <a:rPr lang="en-US" smtClean="0"/>
              <a:pPr/>
              <a:t>7</a:t>
            </a:fld>
            <a:endParaRPr lang="en-US"/>
          </a:p>
        </p:txBody>
      </p:sp>
      <p:sp>
        <p:nvSpPr>
          <p:cNvPr id="20" name="Title 1">
            <a:extLst>
              <a:ext uri="{FF2B5EF4-FFF2-40B4-BE49-F238E27FC236}">
                <a16:creationId xmlns:a16="http://schemas.microsoft.com/office/drawing/2014/main" id="{F747865A-AFA7-291F-AB7E-491F19FE4E4F}"/>
              </a:ext>
            </a:extLst>
          </p:cNvPr>
          <p:cNvSpPr txBox="1">
            <a:spLocks/>
          </p:cNvSpPr>
          <p:nvPr/>
        </p:nvSpPr>
        <p:spPr>
          <a:xfrm>
            <a:off x="96633" y="136525"/>
            <a:ext cx="11093044" cy="114378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l"/>
            <a:r>
              <a:rPr lang="en-AU" sz="3600" b="1" dirty="0">
                <a:ea typeface="+mj-lt"/>
                <a:cs typeface="+mj-lt"/>
              </a:rPr>
              <a:t>MANUFACTURING:</a:t>
            </a:r>
            <a:endParaRPr lang="en-US" sz="3600" b="1" dirty="0">
              <a:ea typeface="+mj-lt"/>
              <a:cs typeface="+mj-lt"/>
            </a:endParaRPr>
          </a:p>
          <a:p>
            <a:pPr algn="l"/>
            <a:r>
              <a:rPr lang="en-AU" dirty="0">
                <a:ea typeface="+mj-lt"/>
                <a:cs typeface="+mj-lt"/>
              </a:rPr>
              <a:t>control point operations in production routing</a:t>
            </a:r>
            <a:endParaRPr lang="en-AU" dirty="0"/>
          </a:p>
        </p:txBody>
      </p:sp>
      <p:sp>
        <p:nvSpPr>
          <p:cNvPr id="21" name="Footer Placeholder 4">
            <a:extLst>
              <a:ext uri="{FF2B5EF4-FFF2-40B4-BE49-F238E27FC236}">
                <a16:creationId xmlns:a16="http://schemas.microsoft.com/office/drawing/2014/main" id="{83848D4F-8439-FA5C-7EC7-F980BA26F4A4}"/>
              </a:ext>
            </a:extLst>
          </p:cNvPr>
          <p:cNvSpPr txBox="1">
            <a:spLocks/>
          </p:cNvSpPr>
          <p:nvPr/>
        </p:nvSpPr>
        <p:spPr>
          <a:xfrm>
            <a:off x="3483873" y="6155703"/>
            <a:ext cx="7634796" cy="565772"/>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Disclaimer:</a:t>
            </a:r>
            <a:r>
              <a:rPr lang="en-US" dirty="0"/>
              <a:t> The information presented is generic in nature and may not refer to an individual’s specific requirements.  </a:t>
            </a:r>
          </a:p>
          <a:p>
            <a:r>
              <a:rPr lang="en-US" dirty="0"/>
              <a:t>If you have specific queries, please contact Acacia Consulting Services to speak with a certified Advanced consultant.</a:t>
            </a:r>
          </a:p>
        </p:txBody>
      </p:sp>
      <p:pic>
        <p:nvPicPr>
          <p:cNvPr id="3" name="Picture 4" descr="Table&#10;&#10;Description automatically generated">
            <a:extLst>
              <a:ext uri="{FF2B5EF4-FFF2-40B4-BE49-F238E27FC236}">
                <a16:creationId xmlns:a16="http://schemas.microsoft.com/office/drawing/2014/main" id="{842F15F6-CE75-0F56-5A7F-B3DA9D4CF39A}"/>
              </a:ext>
            </a:extLst>
          </p:cNvPr>
          <p:cNvPicPr>
            <a:picLocks noChangeAspect="1"/>
          </p:cNvPicPr>
          <p:nvPr/>
        </p:nvPicPr>
        <p:blipFill>
          <a:blip r:embed="rId3"/>
          <a:stretch>
            <a:fillRect/>
          </a:stretch>
        </p:blipFill>
        <p:spPr>
          <a:xfrm>
            <a:off x="521846" y="1329906"/>
            <a:ext cx="11202022" cy="2615457"/>
          </a:xfrm>
          <a:prstGeom prst="rect">
            <a:avLst/>
          </a:prstGeom>
        </p:spPr>
      </p:pic>
      <p:pic>
        <p:nvPicPr>
          <p:cNvPr id="2" name="Picture 2" descr="Graphical user interface, application&#10;&#10;Description automatically generated">
            <a:extLst>
              <a:ext uri="{FF2B5EF4-FFF2-40B4-BE49-F238E27FC236}">
                <a16:creationId xmlns:a16="http://schemas.microsoft.com/office/drawing/2014/main" id="{04B9CE25-7C13-FE77-DA61-8614E1CD7BB4}"/>
              </a:ext>
            </a:extLst>
          </p:cNvPr>
          <p:cNvPicPr>
            <a:picLocks noChangeAspect="1"/>
          </p:cNvPicPr>
          <p:nvPr/>
        </p:nvPicPr>
        <p:blipFill>
          <a:blip r:embed="rId4"/>
          <a:stretch>
            <a:fillRect/>
          </a:stretch>
        </p:blipFill>
        <p:spPr>
          <a:xfrm>
            <a:off x="2449461" y="2728601"/>
            <a:ext cx="9094234" cy="3486711"/>
          </a:xfrm>
          <a:prstGeom prst="rect">
            <a:avLst/>
          </a:prstGeom>
        </p:spPr>
      </p:pic>
      <p:pic>
        <p:nvPicPr>
          <p:cNvPr id="5" name="Picture Placeholder 18" descr="Graphical user interface">
            <a:extLst>
              <a:ext uri="{FF2B5EF4-FFF2-40B4-BE49-F238E27FC236}">
                <a16:creationId xmlns:a16="http://schemas.microsoft.com/office/drawing/2014/main" id="{07CCD9BC-F5AB-650E-E930-C9FF3D42BF5E}"/>
              </a:ext>
            </a:extLst>
          </p:cNvPr>
          <p:cNvPicPr>
            <a:picLocks noChangeAspect="1"/>
          </p:cNvPicPr>
          <p:nvPr/>
        </p:nvPicPr>
        <p:blipFill>
          <a:blip r:embed="rId5"/>
          <a:srcRect l="12532" r="12532"/>
          <a:stretch>
            <a:fillRect/>
          </a:stretch>
        </p:blipFill>
        <p:spPr>
          <a:xfrm>
            <a:off x="6045" y="4964907"/>
            <a:ext cx="1885278" cy="1885278"/>
          </a:xfrm>
          <a:prstGeom prst="rect">
            <a:avLst/>
          </a:prstGeom>
        </p:spPr>
      </p:pic>
    </p:spTree>
    <p:extLst>
      <p:ext uri="{BB962C8B-B14F-4D97-AF65-F5344CB8AC3E}">
        <p14:creationId xmlns:p14="http://schemas.microsoft.com/office/powerpoint/2010/main" val="80207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543EA9A-4C43-BA09-BA46-9427B8F19EEF}"/>
              </a:ext>
            </a:extLst>
          </p:cNvPr>
          <p:cNvSpPr>
            <a:spLocks noGrp="1"/>
          </p:cNvSpPr>
          <p:nvPr>
            <p:ph type="dt" sz="half" idx="10"/>
          </p:nvPr>
        </p:nvSpPr>
        <p:spPr/>
        <p:txBody>
          <a:bodyPr/>
          <a:lstStyle/>
          <a:p>
            <a:r>
              <a:rPr lang="en-US"/>
              <a:t>20XX</a:t>
            </a:r>
          </a:p>
        </p:txBody>
      </p:sp>
      <p:sp>
        <p:nvSpPr>
          <p:cNvPr id="6" name="Slide Number Placeholder 5">
            <a:extLst>
              <a:ext uri="{FF2B5EF4-FFF2-40B4-BE49-F238E27FC236}">
                <a16:creationId xmlns:a16="http://schemas.microsoft.com/office/drawing/2014/main" id="{8F4CB950-1106-9349-BF5A-2DD127BC3F57}"/>
              </a:ext>
            </a:extLst>
          </p:cNvPr>
          <p:cNvSpPr>
            <a:spLocks noGrp="1"/>
          </p:cNvSpPr>
          <p:nvPr>
            <p:ph type="sldNum" sz="quarter" idx="12"/>
          </p:nvPr>
        </p:nvSpPr>
        <p:spPr/>
        <p:txBody>
          <a:bodyPr/>
          <a:lstStyle/>
          <a:p>
            <a:fld id="{A49DFD55-3C28-40EF-9E31-A92D2E4017FF}" type="slidenum">
              <a:rPr lang="en-US" smtClean="0"/>
              <a:pPr/>
              <a:t>8</a:t>
            </a:fld>
            <a:endParaRPr lang="en-US"/>
          </a:p>
        </p:txBody>
      </p:sp>
      <p:sp>
        <p:nvSpPr>
          <p:cNvPr id="20" name="Title 1">
            <a:extLst>
              <a:ext uri="{FF2B5EF4-FFF2-40B4-BE49-F238E27FC236}">
                <a16:creationId xmlns:a16="http://schemas.microsoft.com/office/drawing/2014/main" id="{F747865A-AFA7-291F-AB7E-491F19FE4E4F}"/>
              </a:ext>
            </a:extLst>
          </p:cNvPr>
          <p:cNvSpPr txBox="1">
            <a:spLocks/>
          </p:cNvSpPr>
          <p:nvPr/>
        </p:nvSpPr>
        <p:spPr>
          <a:xfrm>
            <a:off x="107890" y="-73543"/>
            <a:ext cx="11359140" cy="168244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l"/>
            <a:r>
              <a:rPr lang="en-AU" sz="3600" b="1" dirty="0">
                <a:ea typeface="+mj-lt"/>
                <a:cs typeface="+mj-lt"/>
              </a:rPr>
              <a:t>Sales order:</a:t>
            </a:r>
          </a:p>
          <a:p>
            <a:pPr algn="l"/>
            <a:r>
              <a:rPr lang="en-AU" dirty="0" err="1">
                <a:ea typeface="+mj-lt"/>
                <a:cs typeface="+mj-lt"/>
              </a:rPr>
              <a:t>nEW</a:t>
            </a:r>
            <a:r>
              <a:rPr lang="en-AU" dirty="0">
                <a:ea typeface="+mj-lt"/>
                <a:cs typeface="+mj-lt"/>
              </a:rPr>
              <a:t> FEATURE – BLANKET sales order</a:t>
            </a:r>
          </a:p>
        </p:txBody>
      </p:sp>
      <p:sp>
        <p:nvSpPr>
          <p:cNvPr id="21" name="Footer Placeholder 4">
            <a:extLst>
              <a:ext uri="{FF2B5EF4-FFF2-40B4-BE49-F238E27FC236}">
                <a16:creationId xmlns:a16="http://schemas.microsoft.com/office/drawing/2014/main" id="{83848D4F-8439-FA5C-7EC7-F980BA26F4A4}"/>
              </a:ext>
            </a:extLst>
          </p:cNvPr>
          <p:cNvSpPr txBox="1">
            <a:spLocks/>
          </p:cNvSpPr>
          <p:nvPr/>
        </p:nvSpPr>
        <p:spPr>
          <a:xfrm>
            <a:off x="3483873" y="6155703"/>
            <a:ext cx="7634796" cy="565772"/>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Disclaimer:</a:t>
            </a:r>
            <a:r>
              <a:rPr lang="en-US"/>
              <a:t> The information presented is generic in nature and may not refer to an individual’s specific requirements.  </a:t>
            </a:r>
          </a:p>
          <a:p>
            <a:r>
              <a:rPr lang="en-US"/>
              <a:t>If you have specific queries, please contact Acacia Consulting Services to speak with a certified Advanced consultant.</a:t>
            </a:r>
          </a:p>
        </p:txBody>
      </p:sp>
      <p:pic>
        <p:nvPicPr>
          <p:cNvPr id="2" name="Picture 2" descr="Graphical user interface, text, application, table, Excel&#10;&#10;Description automatically generated">
            <a:extLst>
              <a:ext uri="{FF2B5EF4-FFF2-40B4-BE49-F238E27FC236}">
                <a16:creationId xmlns:a16="http://schemas.microsoft.com/office/drawing/2014/main" id="{0C310FC9-E957-B323-6E39-C94112D2891A}"/>
              </a:ext>
            </a:extLst>
          </p:cNvPr>
          <p:cNvPicPr>
            <a:picLocks noChangeAspect="1"/>
          </p:cNvPicPr>
          <p:nvPr/>
        </p:nvPicPr>
        <p:blipFill>
          <a:blip r:embed="rId3"/>
          <a:stretch>
            <a:fillRect/>
          </a:stretch>
        </p:blipFill>
        <p:spPr>
          <a:xfrm>
            <a:off x="599924" y="1680792"/>
            <a:ext cx="4037390" cy="1621653"/>
          </a:xfrm>
          <a:prstGeom prst="rect">
            <a:avLst/>
          </a:prstGeom>
        </p:spPr>
      </p:pic>
      <p:pic>
        <p:nvPicPr>
          <p:cNvPr id="7" name="Picture 7" descr="Table&#10;&#10;Description automatically generated">
            <a:extLst>
              <a:ext uri="{FF2B5EF4-FFF2-40B4-BE49-F238E27FC236}">
                <a16:creationId xmlns:a16="http://schemas.microsoft.com/office/drawing/2014/main" id="{38EAB2A4-6EC4-7A92-07FF-79D9DE02D2AA}"/>
              </a:ext>
            </a:extLst>
          </p:cNvPr>
          <p:cNvPicPr>
            <a:picLocks noChangeAspect="1"/>
          </p:cNvPicPr>
          <p:nvPr/>
        </p:nvPicPr>
        <p:blipFill>
          <a:blip r:embed="rId4"/>
          <a:stretch>
            <a:fillRect/>
          </a:stretch>
        </p:blipFill>
        <p:spPr>
          <a:xfrm>
            <a:off x="3526971" y="2440137"/>
            <a:ext cx="8198152" cy="3816203"/>
          </a:xfrm>
          <a:prstGeom prst="rect">
            <a:avLst/>
          </a:prstGeom>
        </p:spPr>
      </p:pic>
      <p:pic>
        <p:nvPicPr>
          <p:cNvPr id="3" name="Picture Placeholder 18" descr="Graphical user interface">
            <a:extLst>
              <a:ext uri="{FF2B5EF4-FFF2-40B4-BE49-F238E27FC236}">
                <a16:creationId xmlns:a16="http://schemas.microsoft.com/office/drawing/2014/main" id="{03F1BC40-FD4F-558E-5FC1-396CE95F83B0}"/>
              </a:ext>
            </a:extLst>
          </p:cNvPr>
          <p:cNvPicPr>
            <a:picLocks noChangeAspect="1"/>
          </p:cNvPicPr>
          <p:nvPr/>
        </p:nvPicPr>
        <p:blipFill>
          <a:blip r:embed="rId5"/>
          <a:srcRect l="12532" r="12532"/>
          <a:stretch>
            <a:fillRect/>
          </a:stretch>
        </p:blipFill>
        <p:spPr>
          <a:xfrm>
            <a:off x="6045" y="4964907"/>
            <a:ext cx="1885278" cy="1885278"/>
          </a:xfrm>
          <a:prstGeom prst="rect">
            <a:avLst/>
          </a:prstGeom>
        </p:spPr>
      </p:pic>
    </p:spTree>
    <p:extLst>
      <p:ext uri="{BB962C8B-B14F-4D97-AF65-F5344CB8AC3E}">
        <p14:creationId xmlns:p14="http://schemas.microsoft.com/office/powerpoint/2010/main" val="3252894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543EA9A-4C43-BA09-BA46-9427B8F19EEF}"/>
              </a:ext>
            </a:extLst>
          </p:cNvPr>
          <p:cNvSpPr>
            <a:spLocks noGrp="1"/>
          </p:cNvSpPr>
          <p:nvPr>
            <p:ph type="dt" sz="half" idx="10"/>
          </p:nvPr>
        </p:nvSpPr>
        <p:spPr/>
        <p:txBody>
          <a:bodyPr/>
          <a:lstStyle/>
          <a:p>
            <a:r>
              <a:rPr lang="en-US"/>
              <a:t>20XX</a:t>
            </a:r>
          </a:p>
        </p:txBody>
      </p:sp>
      <p:sp>
        <p:nvSpPr>
          <p:cNvPr id="6" name="Slide Number Placeholder 5">
            <a:extLst>
              <a:ext uri="{FF2B5EF4-FFF2-40B4-BE49-F238E27FC236}">
                <a16:creationId xmlns:a16="http://schemas.microsoft.com/office/drawing/2014/main" id="{8F4CB950-1106-9349-BF5A-2DD127BC3F57}"/>
              </a:ext>
            </a:extLst>
          </p:cNvPr>
          <p:cNvSpPr>
            <a:spLocks noGrp="1"/>
          </p:cNvSpPr>
          <p:nvPr>
            <p:ph type="sldNum" sz="quarter" idx="12"/>
          </p:nvPr>
        </p:nvSpPr>
        <p:spPr/>
        <p:txBody>
          <a:bodyPr/>
          <a:lstStyle/>
          <a:p>
            <a:fld id="{A49DFD55-3C28-40EF-9E31-A92D2E4017FF}" type="slidenum">
              <a:rPr lang="en-US" smtClean="0"/>
              <a:pPr/>
              <a:t>9</a:t>
            </a:fld>
            <a:endParaRPr lang="en-US"/>
          </a:p>
        </p:txBody>
      </p:sp>
      <p:sp>
        <p:nvSpPr>
          <p:cNvPr id="20" name="Title 1">
            <a:extLst>
              <a:ext uri="{FF2B5EF4-FFF2-40B4-BE49-F238E27FC236}">
                <a16:creationId xmlns:a16="http://schemas.microsoft.com/office/drawing/2014/main" id="{F747865A-AFA7-291F-AB7E-491F19FE4E4F}"/>
              </a:ext>
            </a:extLst>
          </p:cNvPr>
          <p:cNvSpPr txBox="1">
            <a:spLocks/>
          </p:cNvSpPr>
          <p:nvPr/>
        </p:nvSpPr>
        <p:spPr>
          <a:xfrm>
            <a:off x="240145" y="227701"/>
            <a:ext cx="10317062" cy="111928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l"/>
            <a:r>
              <a:rPr lang="en-AU" sz="3600" b="1" dirty="0" err="1">
                <a:ea typeface="+mj-lt"/>
                <a:cs typeface="+mj-lt"/>
              </a:rPr>
              <a:t>ProjectS</a:t>
            </a:r>
            <a:r>
              <a:rPr lang="en-AU" sz="3600" b="1">
                <a:ea typeface="+mj-lt"/>
                <a:cs typeface="+mj-lt"/>
              </a:rPr>
              <a:t>:</a:t>
            </a:r>
            <a:r>
              <a:rPr lang="en-AU">
                <a:ea typeface="+mj-lt"/>
                <a:cs typeface="+mj-lt"/>
              </a:rPr>
              <a:t> </a:t>
            </a:r>
            <a:r>
              <a:rPr lang="en-AU" dirty="0">
                <a:ea typeface="+mj-lt"/>
                <a:cs typeface="+mj-lt"/>
              </a:rPr>
              <a:t>P</a:t>
            </a:r>
            <a:r>
              <a:rPr lang="en-AU"/>
              <a:t>roject billing based on Quantity</a:t>
            </a:r>
          </a:p>
          <a:p>
            <a:endParaRPr lang="en-AU"/>
          </a:p>
        </p:txBody>
      </p:sp>
      <p:sp>
        <p:nvSpPr>
          <p:cNvPr id="21" name="Footer Placeholder 4">
            <a:extLst>
              <a:ext uri="{FF2B5EF4-FFF2-40B4-BE49-F238E27FC236}">
                <a16:creationId xmlns:a16="http://schemas.microsoft.com/office/drawing/2014/main" id="{83848D4F-8439-FA5C-7EC7-F980BA26F4A4}"/>
              </a:ext>
            </a:extLst>
          </p:cNvPr>
          <p:cNvSpPr txBox="1">
            <a:spLocks/>
          </p:cNvSpPr>
          <p:nvPr/>
        </p:nvSpPr>
        <p:spPr>
          <a:xfrm>
            <a:off x="3483873" y="6155703"/>
            <a:ext cx="7634796" cy="565772"/>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Disclaimer:</a:t>
            </a:r>
            <a:r>
              <a:rPr lang="en-US" dirty="0"/>
              <a:t> The information presented is generic in nature and may not refer to an individual’s specific requirements.  </a:t>
            </a:r>
          </a:p>
          <a:p>
            <a:r>
              <a:rPr lang="en-US" dirty="0"/>
              <a:t>If you have specific queries, please contact Acacia Consulting Services to speak with a certified Advanced consultant.</a:t>
            </a:r>
          </a:p>
        </p:txBody>
      </p:sp>
      <p:pic>
        <p:nvPicPr>
          <p:cNvPr id="2" name="Picture 4" descr="Table&#10;&#10;Description automatically generated">
            <a:extLst>
              <a:ext uri="{FF2B5EF4-FFF2-40B4-BE49-F238E27FC236}">
                <a16:creationId xmlns:a16="http://schemas.microsoft.com/office/drawing/2014/main" id="{84A47708-43AE-5236-BE81-90087C2E5D37}"/>
              </a:ext>
            </a:extLst>
          </p:cNvPr>
          <p:cNvPicPr>
            <a:picLocks noChangeAspect="1"/>
          </p:cNvPicPr>
          <p:nvPr/>
        </p:nvPicPr>
        <p:blipFill>
          <a:blip r:embed="rId3"/>
          <a:stretch>
            <a:fillRect/>
          </a:stretch>
        </p:blipFill>
        <p:spPr>
          <a:xfrm>
            <a:off x="309638" y="1010518"/>
            <a:ext cx="9964055" cy="2792868"/>
          </a:xfrm>
          <a:prstGeom prst="rect">
            <a:avLst/>
          </a:prstGeom>
        </p:spPr>
      </p:pic>
      <p:pic>
        <p:nvPicPr>
          <p:cNvPr id="8" name="Picture 8" descr="Table&#10;&#10;Description automatically generated">
            <a:extLst>
              <a:ext uri="{FF2B5EF4-FFF2-40B4-BE49-F238E27FC236}">
                <a16:creationId xmlns:a16="http://schemas.microsoft.com/office/drawing/2014/main" id="{7C8900D1-EB13-BFC0-E369-40AE1FBEE5D1}"/>
              </a:ext>
            </a:extLst>
          </p:cNvPr>
          <p:cNvPicPr>
            <a:picLocks noChangeAspect="1"/>
          </p:cNvPicPr>
          <p:nvPr/>
        </p:nvPicPr>
        <p:blipFill>
          <a:blip r:embed="rId4"/>
          <a:stretch>
            <a:fillRect/>
          </a:stretch>
        </p:blipFill>
        <p:spPr>
          <a:xfrm>
            <a:off x="2136020" y="2932026"/>
            <a:ext cx="9758438" cy="3219473"/>
          </a:xfrm>
          <a:prstGeom prst="rect">
            <a:avLst/>
          </a:prstGeom>
        </p:spPr>
      </p:pic>
      <p:pic>
        <p:nvPicPr>
          <p:cNvPr id="5" name="Picture Placeholder 18" descr="Graphical user interface">
            <a:extLst>
              <a:ext uri="{FF2B5EF4-FFF2-40B4-BE49-F238E27FC236}">
                <a16:creationId xmlns:a16="http://schemas.microsoft.com/office/drawing/2014/main" id="{D927456E-F751-9BBC-50F3-68AA52C260E9}"/>
              </a:ext>
            </a:extLst>
          </p:cNvPr>
          <p:cNvPicPr>
            <a:picLocks noChangeAspect="1"/>
          </p:cNvPicPr>
          <p:nvPr/>
        </p:nvPicPr>
        <p:blipFill>
          <a:blip r:embed="rId5"/>
          <a:srcRect l="12532" r="12532"/>
          <a:stretch>
            <a:fillRect/>
          </a:stretch>
        </p:blipFill>
        <p:spPr>
          <a:xfrm>
            <a:off x="6045" y="4964907"/>
            <a:ext cx="1885278" cy="1885278"/>
          </a:xfrm>
          <a:prstGeom prst="rect">
            <a:avLst/>
          </a:prstGeom>
        </p:spPr>
      </p:pic>
    </p:spTree>
    <p:extLst>
      <p:ext uri="{BB962C8B-B14F-4D97-AF65-F5344CB8AC3E}">
        <p14:creationId xmlns:p14="http://schemas.microsoft.com/office/powerpoint/2010/main" val="338187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928C81FDD47144BD249553DC1DC1A6" ma:contentTypeVersion="8" ma:contentTypeDescription="Create a new document." ma:contentTypeScope="" ma:versionID="2541689e1d98d394a17447af27f05dc0">
  <xsd:schema xmlns:xsd="http://www.w3.org/2001/XMLSchema" xmlns:xs="http://www.w3.org/2001/XMLSchema" xmlns:p="http://schemas.microsoft.com/office/2006/metadata/properties" xmlns:ns2="191d38c6-0fba-4313-ac40-2b5bd4cba345" xmlns:ns3="5f7f9b75-056e-48ac-821b-7d697e866e28" targetNamespace="http://schemas.microsoft.com/office/2006/metadata/properties" ma:root="true" ma:fieldsID="b473625dab836a39cd0fee977a401093" ns2:_="" ns3:_="">
    <xsd:import namespace="191d38c6-0fba-4313-ac40-2b5bd4cba345"/>
    <xsd:import namespace="5f7f9b75-056e-48ac-821b-7d697e866e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1d38c6-0fba-4313-ac40-2b5bd4cba3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7f9b75-056e-48ac-821b-7d697e866e2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191d38c6-0fba-4313-ac40-2b5bd4cba345" xsi:nil="true"/>
  </documentManagement>
</p:properties>
</file>

<file path=customXml/itemProps1.xml><?xml version="1.0" encoding="utf-8"?>
<ds:datastoreItem xmlns:ds="http://schemas.openxmlformats.org/officeDocument/2006/customXml" ds:itemID="{0FD6FE22-81A0-4500-AFD0-342D21BB9A2C}">
  <ds:schemaRefs>
    <ds:schemaRef ds:uri="http://schemas.microsoft.com/sharepoint/v3/contenttype/forms"/>
  </ds:schemaRefs>
</ds:datastoreItem>
</file>

<file path=customXml/itemProps2.xml><?xml version="1.0" encoding="utf-8"?>
<ds:datastoreItem xmlns:ds="http://schemas.openxmlformats.org/officeDocument/2006/customXml" ds:itemID="{9758EE21-BEF2-4238-AECB-9A7BD5D2474C}">
  <ds:schemaRefs>
    <ds:schemaRef ds:uri="191d38c6-0fba-4313-ac40-2b5bd4cba345"/>
    <ds:schemaRef ds:uri="5f7f9b75-056e-48ac-821b-7d697e866e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9C43685-694E-4579-B109-3C418D49DA65}">
  <ds:schemaRefs>
    <ds:schemaRef ds:uri="191d38c6-0fba-4313-ac40-2b5bd4cba345"/>
    <ds:schemaRef ds:uri="http://www.w3.org/XML/1998/namespace"/>
    <ds:schemaRef ds:uri="http://purl.org/dc/terms/"/>
    <ds:schemaRef ds:uri="http://schemas.microsoft.com/office/2006/documentManagement/types"/>
    <ds:schemaRef ds:uri="http://purl.org/dc/dcmitype/"/>
    <ds:schemaRef ds:uri="5f7f9b75-056e-48ac-821b-7d697e866e28"/>
    <ds:schemaRef ds:uri="http://purl.org/dc/elements/1.1/"/>
    <ds:schemaRef ds:uri="http://schemas.openxmlformats.org/package/2006/metadata/core-properties"/>
    <ds:schemaRef ds:uri="http://schemas.microsoft.com/office/infopath/2007/PartnerControls"/>
    <ds:schemaRef ds:uri="http://schemas.microsoft.com/office/2006/metadata/propertie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Minimalist presentation</Template>
  <TotalTime>2044</TotalTime>
  <Words>1471</Words>
  <Application>Microsoft Office PowerPoint</Application>
  <PresentationFormat>Widescreen</PresentationFormat>
  <Paragraphs>171</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Tenorite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 of year payroll - a webinar</dc:title>
  <dc:creator>Hassaan Ahmed</dc:creator>
  <cp:lastModifiedBy>Hassaan Ahmed</cp:lastModifiedBy>
  <cp:revision>504</cp:revision>
  <cp:lastPrinted>2021-06-22T10:58:00Z</cp:lastPrinted>
  <dcterms:created xsi:type="dcterms:W3CDTF">2021-06-22T01:29:52Z</dcterms:created>
  <dcterms:modified xsi:type="dcterms:W3CDTF">2023-03-21T23:51:03Z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0x0101006D928C81FDD47144BD249553DC1DC1A6</vt:lpwstr>
  </property>
</Properties>
</file>