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0"/>
  </p:notesMasterIdLst>
  <p:handoutMasterIdLst>
    <p:handoutMasterId r:id="rId21"/>
  </p:handoutMasterIdLst>
  <p:sldIdLst>
    <p:sldId id="356" r:id="rId5"/>
    <p:sldId id="368" r:id="rId6"/>
    <p:sldId id="357" r:id="rId7"/>
    <p:sldId id="373" r:id="rId8"/>
    <p:sldId id="360" r:id="rId9"/>
    <p:sldId id="369" r:id="rId10"/>
    <p:sldId id="367" r:id="rId11"/>
    <p:sldId id="362" r:id="rId12"/>
    <p:sldId id="359" r:id="rId13"/>
    <p:sldId id="372" r:id="rId14"/>
    <p:sldId id="370" r:id="rId15"/>
    <p:sldId id="375" r:id="rId16"/>
    <p:sldId id="364" r:id="rId17"/>
    <p:sldId id="365" r:id="rId18"/>
    <p:sldId id="374" r:id="rId19"/>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09E8"/>
    <a:srgbClr val="FFFFFF"/>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8D71B8-C5D2-47B3-94A8-404B99964F45}" v="41" dt="2023-05-23T23:20:08.799"/>
    <p1510:client id="{58C451AB-5E03-4646-B4B1-A798725EE288}" v="10" dt="2023-05-23T22:56:22.884"/>
    <p1510:client id="{7476CD19-C1A8-4D5C-9C71-F99857974BED}" v="801" dt="2023-05-24T01:44:33.037"/>
    <p1510:client id="{82986485-B16B-44DB-80E9-5198D67086F9}" v="1036" dt="2023-05-23T08:32:05.135"/>
    <p1510:client id="{D75E4080-97F7-4220-BB25-F29B2C204C8A}" v="110" dt="2023-05-23T23:28:52.3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Mulqueen" userId="S::louise@acaciacs.com.au::a5ee602a-eed8-4b7f-8c54-f065d7bb04ba" providerId="AD" clId="Web-{7476CD19-C1A8-4D5C-9C71-F99857974BED}"/>
    <pc:docChg chg="addSld delSld modSld sldOrd">
      <pc:chgData name="Louise Mulqueen" userId="S::louise@acaciacs.com.au::a5ee602a-eed8-4b7f-8c54-f065d7bb04ba" providerId="AD" clId="Web-{7476CD19-C1A8-4D5C-9C71-F99857974BED}" dt="2023-05-24T01:44:30.740" v="726" actId="20577"/>
      <pc:docMkLst>
        <pc:docMk/>
      </pc:docMkLst>
      <pc:sldChg chg="modNotes">
        <pc:chgData name="Louise Mulqueen" userId="S::louise@acaciacs.com.au::a5ee602a-eed8-4b7f-8c54-f065d7bb04ba" providerId="AD" clId="Web-{7476CD19-C1A8-4D5C-9C71-F99857974BED}" dt="2023-05-24T00:49:42.954" v="300"/>
        <pc:sldMkLst>
          <pc:docMk/>
          <pc:sldMk cId="325922036" sldId="356"/>
        </pc:sldMkLst>
      </pc:sldChg>
      <pc:sldChg chg="addSp modSp">
        <pc:chgData name="Louise Mulqueen" userId="S::louise@acaciacs.com.au::a5ee602a-eed8-4b7f-8c54-f065d7bb04ba" providerId="AD" clId="Web-{7476CD19-C1A8-4D5C-9C71-F99857974BED}" dt="2023-05-24T00:45:24.737" v="209"/>
        <pc:sldMkLst>
          <pc:docMk/>
          <pc:sldMk cId="3530245917" sldId="357"/>
        </pc:sldMkLst>
        <pc:spChg chg="mod">
          <ac:chgData name="Louise Mulqueen" userId="S::louise@acaciacs.com.au::a5ee602a-eed8-4b7f-8c54-f065d7bb04ba" providerId="AD" clId="Web-{7476CD19-C1A8-4D5C-9C71-F99857974BED}" dt="2023-05-24T00:44:21.514" v="199" actId="20577"/>
          <ac:spMkLst>
            <pc:docMk/>
            <pc:sldMk cId="3530245917" sldId="357"/>
            <ac:spMk id="2" creationId="{D1971F79-6008-68E0-7A4F-87A0E751288D}"/>
          </ac:spMkLst>
        </pc:spChg>
        <pc:spChg chg="mod">
          <ac:chgData name="Louise Mulqueen" userId="S::louise@acaciacs.com.au::a5ee602a-eed8-4b7f-8c54-f065d7bb04ba" providerId="AD" clId="Web-{7476CD19-C1A8-4D5C-9C71-F99857974BED}" dt="2023-05-24T00:45:02.220" v="205" actId="14100"/>
          <ac:spMkLst>
            <pc:docMk/>
            <pc:sldMk cId="3530245917" sldId="357"/>
            <ac:spMk id="8" creationId="{7C7DB502-36D6-1DA7-482E-1BD03C81B6DC}"/>
          </ac:spMkLst>
        </pc:spChg>
        <pc:picChg chg="add mod">
          <ac:chgData name="Louise Mulqueen" userId="S::louise@acaciacs.com.au::a5ee602a-eed8-4b7f-8c54-f065d7bb04ba" providerId="AD" clId="Web-{7476CD19-C1A8-4D5C-9C71-F99857974BED}" dt="2023-05-24T00:45:09.517" v="206"/>
          <ac:picMkLst>
            <pc:docMk/>
            <pc:sldMk cId="3530245917" sldId="357"/>
            <ac:picMk id="3" creationId="{8EB836EF-3E12-2748-18AF-C7A1BEDE2E0C}"/>
          </ac:picMkLst>
        </pc:picChg>
        <pc:picChg chg="add mod">
          <ac:chgData name="Louise Mulqueen" userId="S::louise@acaciacs.com.au::a5ee602a-eed8-4b7f-8c54-f065d7bb04ba" providerId="AD" clId="Web-{7476CD19-C1A8-4D5C-9C71-F99857974BED}" dt="2023-05-24T00:45:11.533" v="207"/>
          <ac:picMkLst>
            <pc:docMk/>
            <pc:sldMk cId="3530245917" sldId="357"/>
            <ac:picMk id="7" creationId="{BA0BB928-26AE-048B-20A1-84D62CC1C0F6}"/>
          </ac:picMkLst>
        </pc:picChg>
        <pc:picChg chg="add mod">
          <ac:chgData name="Louise Mulqueen" userId="S::louise@acaciacs.com.au::a5ee602a-eed8-4b7f-8c54-f065d7bb04ba" providerId="AD" clId="Web-{7476CD19-C1A8-4D5C-9C71-F99857974BED}" dt="2023-05-24T00:45:22.799" v="208"/>
          <ac:picMkLst>
            <pc:docMk/>
            <pc:sldMk cId="3530245917" sldId="357"/>
            <ac:picMk id="9" creationId="{9F3F7F82-EBDF-2942-2F9D-4DC625B33D84}"/>
          </ac:picMkLst>
        </pc:picChg>
        <pc:picChg chg="add mod">
          <ac:chgData name="Louise Mulqueen" userId="S::louise@acaciacs.com.au::a5ee602a-eed8-4b7f-8c54-f065d7bb04ba" providerId="AD" clId="Web-{7476CD19-C1A8-4D5C-9C71-F99857974BED}" dt="2023-05-24T00:45:24.737" v="209"/>
          <ac:picMkLst>
            <pc:docMk/>
            <pc:sldMk cId="3530245917" sldId="357"/>
            <ac:picMk id="10" creationId="{CB1E0AEE-DA65-98CA-E67C-FB700CC4DF21}"/>
          </ac:picMkLst>
        </pc:picChg>
      </pc:sldChg>
      <pc:sldChg chg="modSp">
        <pc:chgData name="Louise Mulqueen" userId="S::louise@acaciacs.com.au::a5ee602a-eed8-4b7f-8c54-f065d7bb04ba" providerId="AD" clId="Web-{7476CD19-C1A8-4D5C-9C71-F99857974BED}" dt="2023-05-24T00:57:57.607" v="346" actId="20577"/>
        <pc:sldMkLst>
          <pc:docMk/>
          <pc:sldMk cId="311603821" sldId="360"/>
        </pc:sldMkLst>
        <pc:spChg chg="mod">
          <ac:chgData name="Louise Mulqueen" userId="S::louise@acaciacs.com.au::a5ee602a-eed8-4b7f-8c54-f065d7bb04ba" providerId="AD" clId="Web-{7476CD19-C1A8-4D5C-9C71-F99857974BED}" dt="2023-05-24T00:57:57.607" v="346" actId="20577"/>
          <ac:spMkLst>
            <pc:docMk/>
            <pc:sldMk cId="311603821" sldId="360"/>
            <ac:spMk id="7" creationId="{C659FDAD-5BAB-2373-C431-487D7CBC8A3A}"/>
          </ac:spMkLst>
        </pc:spChg>
      </pc:sldChg>
      <pc:sldChg chg="addSp delSp modSp">
        <pc:chgData name="Louise Mulqueen" userId="S::louise@acaciacs.com.au::a5ee602a-eed8-4b7f-8c54-f065d7bb04ba" providerId="AD" clId="Web-{7476CD19-C1A8-4D5C-9C71-F99857974BED}" dt="2023-05-24T01:12:23.937" v="539" actId="14100"/>
        <pc:sldMkLst>
          <pc:docMk/>
          <pc:sldMk cId="2946125473" sldId="365"/>
        </pc:sldMkLst>
        <pc:spChg chg="mod">
          <ac:chgData name="Louise Mulqueen" userId="S::louise@acaciacs.com.au::a5ee602a-eed8-4b7f-8c54-f065d7bb04ba" providerId="AD" clId="Web-{7476CD19-C1A8-4D5C-9C71-F99857974BED}" dt="2023-05-24T01:12:23.937" v="539" actId="14100"/>
          <ac:spMkLst>
            <pc:docMk/>
            <pc:sldMk cId="2946125473" sldId="365"/>
            <ac:spMk id="8" creationId="{7C7DB502-36D6-1DA7-482E-1BD03C81B6DC}"/>
          </ac:spMkLst>
        </pc:spChg>
        <pc:picChg chg="add del mod">
          <ac:chgData name="Louise Mulqueen" userId="S::louise@acaciacs.com.au::a5ee602a-eed8-4b7f-8c54-f065d7bb04ba" providerId="AD" clId="Web-{7476CD19-C1A8-4D5C-9C71-F99857974BED}" dt="2023-05-24T01:07:26.811" v="459"/>
          <ac:picMkLst>
            <pc:docMk/>
            <pc:sldMk cId="2946125473" sldId="365"/>
            <ac:picMk id="6" creationId="{996D7DC5-E76D-4EA0-3999-000D890087AC}"/>
          </ac:picMkLst>
        </pc:picChg>
        <pc:picChg chg="add del mod">
          <ac:chgData name="Louise Mulqueen" userId="S::louise@acaciacs.com.au::a5ee602a-eed8-4b7f-8c54-f065d7bb04ba" providerId="AD" clId="Web-{7476CD19-C1A8-4D5C-9C71-F99857974BED}" dt="2023-05-24T01:11:51.216" v="531"/>
          <ac:picMkLst>
            <pc:docMk/>
            <pc:sldMk cId="2946125473" sldId="365"/>
            <ac:picMk id="7" creationId="{E75B76BF-AA08-B958-CFDF-3B48855BB3F2}"/>
          </ac:picMkLst>
        </pc:picChg>
        <pc:picChg chg="add mod">
          <ac:chgData name="Louise Mulqueen" userId="S::louise@acaciacs.com.au::a5ee602a-eed8-4b7f-8c54-f065d7bb04ba" providerId="AD" clId="Web-{7476CD19-C1A8-4D5C-9C71-F99857974BED}" dt="2023-05-24T01:12:02.967" v="535" actId="1076"/>
          <ac:picMkLst>
            <pc:docMk/>
            <pc:sldMk cId="2946125473" sldId="365"/>
            <ac:picMk id="9" creationId="{4EC1A3D3-7E40-3B6B-42B0-F7190800EBA0}"/>
          </ac:picMkLst>
        </pc:picChg>
      </pc:sldChg>
      <pc:sldChg chg="addSp delSp modSp ord modNotes">
        <pc:chgData name="Louise Mulqueen" userId="S::louise@acaciacs.com.au::a5ee602a-eed8-4b7f-8c54-f065d7bb04ba" providerId="AD" clId="Web-{7476CD19-C1A8-4D5C-9C71-F99857974BED}" dt="2023-05-24T00:55:58.991" v="337" actId="1076"/>
        <pc:sldMkLst>
          <pc:docMk/>
          <pc:sldMk cId="2729157406" sldId="368"/>
        </pc:sldMkLst>
        <pc:spChg chg="del mod">
          <ac:chgData name="Louise Mulqueen" userId="S::louise@acaciacs.com.au::a5ee602a-eed8-4b7f-8c54-f065d7bb04ba" providerId="AD" clId="Web-{7476CD19-C1A8-4D5C-9C71-F99857974BED}" dt="2023-05-24T00:32:08.802" v="33"/>
          <ac:spMkLst>
            <pc:docMk/>
            <pc:sldMk cId="2729157406" sldId="368"/>
            <ac:spMk id="2" creationId="{06BC57D9-93F0-A63C-C625-59AACFFBC584}"/>
          </ac:spMkLst>
        </pc:spChg>
        <pc:spChg chg="add mod">
          <ac:chgData name="Louise Mulqueen" userId="S::louise@acaciacs.com.au::a5ee602a-eed8-4b7f-8c54-f065d7bb04ba" providerId="AD" clId="Web-{7476CD19-C1A8-4D5C-9C71-F99857974BED}" dt="2023-05-24T00:54:27.267" v="327" actId="20577"/>
          <ac:spMkLst>
            <pc:docMk/>
            <pc:sldMk cId="2729157406" sldId="368"/>
            <ac:spMk id="9" creationId="{B15C528B-1D07-8057-407E-E0A4D1308776}"/>
          </ac:spMkLst>
        </pc:spChg>
        <pc:spChg chg="mod">
          <ac:chgData name="Louise Mulqueen" userId="S::louise@acaciacs.com.au::a5ee602a-eed8-4b7f-8c54-f065d7bb04ba" providerId="AD" clId="Web-{7476CD19-C1A8-4D5C-9C71-F99857974BED}" dt="2023-05-24T00:54:42.127" v="329" actId="20577"/>
          <ac:spMkLst>
            <pc:docMk/>
            <pc:sldMk cId="2729157406" sldId="368"/>
            <ac:spMk id="10" creationId="{0C53E012-584A-F0D8-7710-181AFCD8E330}"/>
          </ac:spMkLst>
        </pc:spChg>
        <pc:spChg chg="mod">
          <ac:chgData name="Louise Mulqueen" userId="S::louise@acaciacs.com.au::a5ee602a-eed8-4b7f-8c54-f065d7bb04ba" providerId="AD" clId="Web-{7476CD19-C1A8-4D5C-9C71-F99857974BED}" dt="2023-05-24T00:31:55.848" v="31" actId="20577"/>
          <ac:spMkLst>
            <pc:docMk/>
            <pc:sldMk cId="2729157406" sldId="368"/>
            <ac:spMk id="20" creationId="{F747865A-AFA7-291F-AB7E-491F19FE4E4F}"/>
          </ac:spMkLst>
        </pc:spChg>
        <pc:picChg chg="add del mod ord">
          <ac:chgData name="Louise Mulqueen" userId="S::louise@acaciacs.com.au::a5ee602a-eed8-4b7f-8c54-f065d7bb04ba" providerId="AD" clId="Web-{7476CD19-C1A8-4D5C-9C71-F99857974BED}" dt="2023-05-24T00:55:31.489" v="332"/>
          <ac:picMkLst>
            <pc:docMk/>
            <pc:sldMk cId="2729157406" sldId="368"/>
            <ac:picMk id="3" creationId="{0CDCB2D7-2627-82D7-1AD1-93FF646DBA03}"/>
          </ac:picMkLst>
        </pc:picChg>
        <pc:picChg chg="del">
          <ac:chgData name="Louise Mulqueen" userId="S::louise@acaciacs.com.au::a5ee602a-eed8-4b7f-8c54-f065d7bb04ba" providerId="AD" clId="Web-{7476CD19-C1A8-4D5C-9C71-F99857974BED}" dt="2023-05-24T00:30:36.187" v="12"/>
          <ac:picMkLst>
            <pc:docMk/>
            <pc:sldMk cId="2729157406" sldId="368"/>
            <ac:picMk id="5" creationId="{EEDC6E35-5C76-1642-7E55-82621C66CC5F}"/>
          </ac:picMkLst>
        </pc:picChg>
        <pc:picChg chg="add mod ord">
          <ac:chgData name="Louise Mulqueen" userId="S::louise@acaciacs.com.au::a5ee602a-eed8-4b7f-8c54-f065d7bb04ba" providerId="AD" clId="Web-{7476CD19-C1A8-4D5C-9C71-F99857974BED}" dt="2023-05-24T00:53:43.061" v="324"/>
          <ac:picMkLst>
            <pc:docMk/>
            <pc:sldMk cId="2729157406" sldId="368"/>
            <ac:picMk id="8" creationId="{9AFDCA74-B495-FAD7-B683-6D94F6C8FE69}"/>
          </ac:picMkLst>
        </pc:picChg>
        <pc:picChg chg="add mod">
          <ac:chgData name="Louise Mulqueen" userId="S::louise@acaciacs.com.au::a5ee602a-eed8-4b7f-8c54-f065d7bb04ba" providerId="AD" clId="Web-{7476CD19-C1A8-4D5C-9C71-F99857974BED}" dt="2023-05-24T00:55:58.991" v="337" actId="1076"/>
          <ac:picMkLst>
            <pc:docMk/>
            <pc:sldMk cId="2729157406" sldId="368"/>
            <ac:picMk id="11" creationId="{9A13D648-E044-2BAC-2C01-239458594C3B}"/>
          </ac:picMkLst>
        </pc:picChg>
      </pc:sldChg>
      <pc:sldChg chg="modSp">
        <pc:chgData name="Louise Mulqueen" userId="S::louise@acaciacs.com.au::a5ee602a-eed8-4b7f-8c54-f065d7bb04ba" providerId="AD" clId="Web-{7476CD19-C1A8-4D5C-9C71-F99857974BED}" dt="2023-05-24T01:06:45.012" v="457" actId="20577"/>
        <pc:sldMkLst>
          <pc:docMk/>
          <pc:sldMk cId="2900724427" sldId="370"/>
        </pc:sldMkLst>
        <pc:spChg chg="mod">
          <ac:chgData name="Louise Mulqueen" userId="S::louise@acaciacs.com.au::a5ee602a-eed8-4b7f-8c54-f065d7bb04ba" providerId="AD" clId="Web-{7476CD19-C1A8-4D5C-9C71-F99857974BED}" dt="2023-05-24T01:06:45.012" v="457" actId="20577"/>
          <ac:spMkLst>
            <pc:docMk/>
            <pc:sldMk cId="2900724427" sldId="370"/>
            <ac:spMk id="10" creationId="{789BAF0F-4AD2-E749-545D-CC7357A865D6}"/>
          </ac:spMkLst>
        </pc:spChg>
      </pc:sldChg>
      <pc:sldChg chg="addSp delSp modSp">
        <pc:chgData name="Louise Mulqueen" userId="S::louise@acaciacs.com.au::a5ee602a-eed8-4b7f-8c54-f065d7bb04ba" providerId="AD" clId="Web-{7476CD19-C1A8-4D5C-9C71-F99857974BED}" dt="2023-05-24T01:06:25.526" v="456" actId="1076"/>
        <pc:sldMkLst>
          <pc:docMk/>
          <pc:sldMk cId="3185156815" sldId="372"/>
        </pc:sldMkLst>
        <pc:spChg chg="mod">
          <ac:chgData name="Louise Mulqueen" userId="S::louise@acaciacs.com.au::a5ee602a-eed8-4b7f-8c54-f065d7bb04ba" providerId="AD" clId="Web-{7476CD19-C1A8-4D5C-9C71-F99857974BED}" dt="2023-05-24T01:06:15.213" v="455" actId="14100"/>
          <ac:spMkLst>
            <pc:docMk/>
            <pc:sldMk cId="3185156815" sldId="372"/>
            <ac:spMk id="3" creationId="{CE0C5E27-75DB-F487-4A8B-29CDD812BB64}"/>
          </ac:spMkLst>
        </pc:spChg>
        <pc:spChg chg="mod">
          <ac:chgData name="Louise Mulqueen" userId="S::louise@acaciacs.com.au::a5ee602a-eed8-4b7f-8c54-f065d7bb04ba" providerId="AD" clId="Web-{7476CD19-C1A8-4D5C-9C71-F99857974BED}" dt="2023-05-24T01:05:57.993" v="452" actId="1076"/>
          <ac:spMkLst>
            <pc:docMk/>
            <pc:sldMk cId="3185156815" sldId="372"/>
            <ac:spMk id="7" creationId="{C2E049FA-433C-D10F-6F46-9D860EA03EDF}"/>
          </ac:spMkLst>
        </pc:spChg>
        <pc:spChg chg="mod">
          <ac:chgData name="Louise Mulqueen" userId="S::louise@acaciacs.com.au::a5ee602a-eed8-4b7f-8c54-f065d7bb04ba" providerId="AD" clId="Web-{7476CD19-C1A8-4D5C-9C71-F99857974BED}" dt="2023-05-24T01:05:53.274" v="451" actId="1076"/>
          <ac:spMkLst>
            <pc:docMk/>
            <pc:sldMk cId="3185156815" sldId="372"/>
            <ac:spMk id="8" creationId="{6C5A1557-6D53-36EA-F437-7BC959A1627C}"/>
          </ac:spMkLst>
        </pc:spChg>
        <pc:spChg chg="add mod">
          <ac:chgData name="Louise Mulqueen" userId="S::louise@acaciacs.com.au::a5ee602a-eed8-4b7f-8c54-f065d7bb04ba" providerId="AD" clId="Web-{7476CD19-C1A8-4D5C-9C71-F99857974BED}" dt="2023-05-24T01:06:25.526" v="456" actId="1076"/>
          <ac:spMkLst>
            <pc:docMk/>
            <pc:sldMk cId="3185156815" sldId="372"/>
            <ac:spMk id="10" creationId="{20F10710-18B8-BDDE-CF74-6ECC40D93CB8}"/>
          </ac:spMkLst>
        </pc:spChg>
        <pc:spChg chg="mod">
          <ac:chgData name="Louise Mulqueen" userId="S::louise@acaciacs.com.au::a5ee602a-eed8-4b7f-8c54-f065d7bb04ba" providerId="AD" clId="Web-{7476CD19-C1A8-4D5C-9C71-F99857974BED}" dt="2023-05-24T01:05:44.961" v="450" actId="1076"/>
          <ac:spMkLst>
            <pc:docMk/>
            <pc:sldMk cId="3185156815" sldId="372"/>
            <ac:spMk id="20" creationId="{F747865A-AFA7-291F-AB7E-491F19FE4E4F}"/>
          </ac:spMkLst>
        </pc:spChg>
        <pc:picChg chg="mod">
          <ac:chgData name="Louise Mulqueen" userId="S::louise@acaciacs.com.au::a5ee602a-eed8-4b7f-8c54-f065d7bb04ba" providerId="AD" clId="Web-{7476CD19-C1A8-4D5C-9C71-F99857974BED}" dt="2023-05-24T01:06:02.150" v="453" actId="1076"/>
          <ac:picMkLst>
            <pc:docMk/>
            <pc:sldMk cId="3185156815" sldId="372"/>
            <ac:picMk id="2" creationId="{8B5C76CE-8E32-4121-0329-9AAD8E788320}"/>
          </ac:picMkLst>
        </pc:picChg>
        <pc:picChg chg="add del mod">
          <ac:chgData name="Louise Mulqueen" userId="S::louise@acaciacs.com.au::a5ee602a-eed8-4b7f-8c54-f065d7bb04ba" providerId="AD" clId="Web-{7476CD19-C1A8-4D5C-9C71-F99857974BED}" dt="2023-05-24T01:02:25.059" v="348"/>
          <ac:picMkLst>
            <pc:docMk/>
            <pc:sldMk cId="3185156815" sldId="372"/>
            <ac:picMk id="9" creationId="{D52A4669-C511-4725-FD15-9B6FEAB16AEE}"/>
          </ac:picMkLst>
        </pc:picChg>
      </pc:sldChg>
      <pc:sldChg chg="modSp add replId">
        <pc:chgData name="Louise Mulqueen" userId="S::louise@acaciacs.com.au::a5ee602a-eed8-4b7f-8c54-f065d7bb04ba" providerId="AD" clId="Web-{7476CD19-C1A8-4D5C-9C71-F99857974BED}" dt="2023-05-24T01:42:34.736" v="717" actId="20577"/>
        <pc:sldMkLst>
          <pc:docMk/>
          <pc:sldMk cId="4274864589" sldId="373"/>
        </pc:sldMkLst>
        <pc:spChg chg="mod">
          <ac:chgData name="Louise Mulqueen" userId="S::louise@acaciacs.com.au::a5ee602a-eed8-4b7f-8c54-f065d7bb04ba" providerId="AD" clId="Web-{7476CD19-C1A8-4D5C-9C71-F99857974BED}" dt="2023-05-24T00:46:08.583" v="216" actId="20577"/>
          <ac:spMkLst>
            <pc:docMk/>
            <pc:sldMk cId="4274864589" sldId="373"/>
            <ac:spMk id="2" creationId="{D1971F79-6008-68E0-7A4F-87A0E751288D}"/>
          </ac:spMkLst>
        </pc:spChg>
        <pc:spChg chg="mod">
          <ac:chgData name="Louise Mulqueen" userId="S::louise@acaciacs.com.au::a5ee602a-eed8-4b7f-8c54-f065d7bb04ba" providerId="AD" clId="Web-{7476CD19-C1A8-4D5C-9C71-F99857974BED}" dt="2023-05-24T01:42:34.736" v="717" actId="20577"/>
          <ac:spMkLst>
            <pc:docMk/>
            <pc:sldMk cId="4274864589" sldId="373"/>
            <ac:spMk id="8" creationId="{7C7DB502-36D6-1DA7-482E-1BD03C81B6DC}"/>
          </ac:spMkLst>
        </pc:spChg>
      </pc:sldChg>
      <pc:sldChg chg="addSp delSp modSp add replId">
        <pc:chgData name="Louise Mulqueen" userId="S::louise@acaciacs.com.au::a5ee602a-eed8-4b7f-8c54-f065d7bb04ba" providerId="AD" clId="Web-{7476CD19-C1A8-4D5C-9C71-F99857974BED}" dt="2023-05-24T01:15:23.603" v="590" actId="1076"/>
        <pc:sldMkLst>
          <pc:docMk/>
          <pc:sldMk cId="2577763427" sldId="374"/>
        </pc:sldMkLst>
        <pc:spChg chg="mod">
          <ac:chgData name="Louise Mulqueen" userId="S::louise@acaciacs.com.au::a5ee602a-eed8-4b7f-8c54-f065d7bb04ba" providerId="AD" clId="Web-{7476CD19-C1A8-4D5C-9C71-F99857974BED}" dt="2023-05-24T01:15:23.603" v="590" actId="1076"/>
          <ac:spMkLst>
            <pc:docMk/>
            <pc:sldMk cId="2577763427" sldId="374"/>
            <ac:spMk id="8" creationId="{7C7DB502-36D6-1DA7-482E-1BD03C81B6DC}"/>
          </ac:spMkLst>
        </pc:spChg>
        <pc:picChg chg="add mod">
          <ac:chgData name="Louise Mulqueen" userId="S::louise@acaciacs.com.au::a5ee602a-eed8-4b7f-8c54-f065d7bb04ba" providerId="AD" clId="Web-{7476CD19-C1A8-4D5C-9C71-F99857974BED}" dt="2023-05-24T01:15:08.368" v="589"/>
          <ac:picMkLst>
            <pc:docMk/>
            <pc:sldMk cId="2577763427" sldId="374"/>
            <ac:picMk id="6" creationId="{28ECB15A-43EA-82C6-D8A2-77DFC1DBAE02}"/>
          </ac:picMkLst>
        </pc:picChg>
        <pc:picChg chg="del">
          <ac:chgData name="Louise Mulqueen" userId="S::louise@acaciacs.com.au::a5ee602a-eed8-4b7f-8c54-f065d7bb04ba" providerId="AD" clId="Web-{7476CD19-C1A8-4D5C-9C71-F99857974BED}" dt="2023-05-24T01:14:47.148" v="584"/>
          <ac:picMkLst>
            <pc:docMk/>
            <pc:sldMk cId="2577763427" sldId="374"/>
            <ac:picMk id="9" creationId="{4EC1A3D3-7E40-3B6B-42B0-F7190800EBA0}"/>
          </ac:picMkLst>
        </pc:picChg>
      </pc:sldChg>
      <pc:sldChg chg="add del replId">
        <pc:chgData name="Louise Mulqueen" userId="S::louise@acaciacs.com.au::a5ee602a-eed8-4b7f-8c54-f065d7bb04ba" providerId="AD" clId="Web-{7476CD19-C1A8-4D5C-9C71-F99857974BED}" dt="2023-05-24T01:12:46.907" v="540"/>
        <pc:sldMkLst>
          <pc:docMk/>
          <pc:sldMk cId="3077720718" sldId="374"/>
        </pc:sldMkLst>
      </pc:sldChg>
      <pc:sldChg chg="addSp delSp modSp add replId modNotes">
        <pc:chgData name="Louise Mulqueen" userId="S::louise@acaciacs.com.au::a5ee602a-eed8-4b7f-8c54-f065d7bb04ba" providerId="AD" clId="Web-{7476CD19-C1A8-4D5C-9C71-F99857974BED}" dt="2023-05-24T01:44:30.740" v="726" actId="20577"/>
        <pc:sldMkLst>
          <pc:docMk/>
          <pc:sldMk cId="3981671133" sldId="375"/>
        </pc:sldMkLst>
        <pc:spChg chg="add mod">
          <ac:chgData name="Louise Mulqueen" userId="S::louise@acaciacs.com.au::a5ee602a-eed8-4b7f-8c54-f065d7bb04ba" providerId="AD" clId="Web-{7476CD19-C1A8-4D5C-9C71-F99857974BED}" dt="2023-05-24T01:44:30.740" v="726" actId="20577"/>
          <ac:spMkLst>
            <pc:docMk/>
            <pc:sldMk cId="3981671133" sldId="375"/>
            <ac:spMk id="7" creationId="{56BB6043-A36B-8972-CFF2-D90FDBF125B9}"/>
          </ac:spMkLst>
        </pc:spChg>
        <pc:spChg chg="del">
          <ac:chgData name="Louise Mulqueen" userId="S::louise@acaciacs.com.au::a5ee602a-eed8-4b7f-8c54-f065d7bb04ba" providerId="AD" clId="Web-{7476CD19-C1A8-4D5C-9C71-F99857974BED}" dt="2023-05-24T01:39:45.840" v="690"/>
          <ac:spMkLst>
            <pc:docMk/>
            <pc:sldMk cId="3981671133" sldId="375"/>
            <ac:spMk id="10" creationId="{789BAF0F-4AD2-E749-545D-CC7357A865D6}"/>
          </ac:spMkLst>
        </pc:spChg>
        <pc:spChg chg="mod">
          <ac:chgData name="Louise Mulqueen" userId="S::louise@acaciacs.com.au::a5ee602a-eed8-4b7f-8c54-f065d7bb04ba" providerId="AD" clId="Web-{7476CD19-C1A8-4D5C-9C71-F99857974BED}" dt="2023-05-24T01:39:19.526" v="685" actId="1076"/>
          <ac:spMkLst>
            <pc:docMk/>
            <pc:sldMk cId="3981671133" sldId="375"/>
            <ac:spMk id="13" creationId="{6C9AA94B-F3D3-3AFE-7885-07C803550F0C}"/>
          </ac:spMkLst>
        </pc:spChg>
        <pc:picChg chg="add mod">
          <ac:chgData name="Louise Mulqueen" userId="S::louise@acaciacs.com.au::a5ee602a-eed8-4b7f-8c54-f065d7bb04ba" providerId="AD" clId="Web-{7476CD19-C1A8-4D5C-9C71-F99857974BED}" dt="2023-05-24T01:40:45.326" v="715"/>
          <ac:picMkLst>
            <pc:docMk/>
            <pc:sldMk cId="3981671133" sldId="375"/>
            <ac:picMk id="2" creationId="{EA707C2F-156F-067E-0492-0B97FCA6E38B}"/>
          </ac:picMkLst>
        </pc:picChg>
        <pc:picChg chg="del">
          <ac:chgData name="Louise Mulqueen" userId="S::louise@acaciacs.com.au::a5ee602a-eed8-4b7f-8c54-f065d7bb04ba" providerId="AD" clId="Web-{7476CD19-C1A8-4D5C-9C71-F99857974BED}" dt="2023-05-24T01:35:40.972" v="593"/>
          <ac:picMkLst>
            <pc:docMk/>
            <pc:sldMk cId="3981671133" sldId="375"/>
            <ac:picMk id="15" creationId="{B4C4B390-4845-E2B0-EE88-0FB298D420B4}"/>
          </ac:picMkLst>
        </pc:picChg>
        <pc:picChg chg="del">
          <ac:chgData name="Louise Mulqueen" userId="S::louise@acaciacs.com.au::a5ee602a-eed8-4b7f-8c54-f065d7bb04ba" providerId="AD" clId="Web-{7476CD19-C1A8-4D5C-9C71-F99857974BED}" dt="2023-05-24T01:36:00.848" v="599"/>
          <ac:picMkLst>
            <pc:docMk/>
            <pc:sldMk cId="3981671133" sldId="375"/>
            <ac:picMk id="16" creationId="{82CFBFC1-1396-4154-A64D-2F89F89F8132}"/>
          </ac:picMkLst>
        </pc:picChg>
        <pc:picChg chg="del">
          <ac:chgData name="Louise Mulqueen" userId="S::louise@acaciacs.com.au::a5ee602a-eed8-4b7f-8c54-f065d7bb04ba" providerId="AD" clId="Web-{7476CD19-C1A8-4D5C-9C71-F99857974BED}" dt="2023-05-24T01:35:41.457" v="594"/>
          <ac:picMkLst>
            <pc:docMk/>
            <pc:sldMk cId="3981671133" sldId="375"/>
            <ac:picMk id="17" creationId="{DCBEC1B3-A994-1555-6E41-A70D8682C226}"/>
          </ac:picMkLst>
        </pc:picChg>
      </pc:sldChg>
    </pc:docChg>
  </pc:docChgLst>
  <pc:docChgLst>
    <pc:chgData name="Tonya Sey" userId="S::tonya@acaciacs.com.au::fab84794-aaff-4645-93c8-80b0bb9ae10e" providerId="AD" clId="Web-{58C451AB-5E03-4646-B4B1-A798725EE288}"/>
    <pc:docChg chg="modSld">
      <pc:chgData name="Tonya Sey" userId="S::tonya@acaciacs.com.au::fab84794-aaff-4645-93c8-80b0bb9ae10e" providerId="AD" clId="Web-{58C451AB-5E03-4646-B4B1-A798725EE288}" dt="2023-05-23T22:56:22.884" v="3" actId="20577"/>
      <pc:docMkLst>
        <pc:docMk/>
      </pc:docMkLst>
      <pc:sldChg chg="modSp">
        <pc:chgData name="Tonya Sey" userId="S::tonya@acaciacs.com.au::fab84794-aaff-4645-93c8-80b0bb9ae10e" providerId="AD" clId="Web-{58C451AB-5E03-4646-B4B1-A798725EE288}" dt="2023-05-23T22:55:13.069" v="0" actId="20577"/>
        <pc:sldMkLst>
          <pc:docMk/>
          <pc:sldMk cId="1506521167" sldId="369"/>
        </pc:sldMkLst>
        <pc:spChg chg="mod">
          <ac:chgData name="Tonya Sey" userId="S::tonya@acaciacs.com.au::fab84794-aaff-4645-93c8-80b0bb9ae10e" providerId="AD" clId="Web-{58C451AB-5E03-4646-B4B1-A798725EE288}" dt="2023-05-23T22:55:13.069" v="0" actId="20577"/>
          <ac:spMkLst>
            <pc:docMk/>
            <pc:sldMk cId="1506521167" sldId="369"/>
            <ac:spMk id="5" creationId="{50103698-2B3E-3BD2-AF3B-C87D8C29CD53}"/>
          </ac:spMkLst>
        </pc:spChg>
      </pc:sldChg>
      <pc:sldChg chg="modSp">
        <pc:chgData name="Tonya Sey" userId="S::tonya@acaciacs.com.au::fab84794-aaff-4645-93c8-80b0bb9ae10e" providerId="AD" clId="Web-{58C451AB-5E03-4646-B4B1-A798725EE288}" dt="2023-05-23T22:56:22.884" v="3" actId="20577"/>
        <pc:sldMkLst>
          <pc:docMk/>
          <pc:sldMk cId="3185156815" sldId="372"/>
        </pc:sldMkLst>
        <pc:spChg chg="mod">
          <ac:chgData name="Tonya Sey" userId="S::tonya@acaciacs.com.au::fab84794-aaff-4645-93c8-80b0bb9ae10e" providerId="AD" clId="Web-{58C451AB-5E03-4646-B4B1-A798725EE288}" dt="2023-05-23T22:56:22.884" v="3" actId="20577"/>
          <ac:spMkLst>
            <pc:docMk/>
            <pc:sldMk cId="3185156815" sldId="372"/>
            <ac:spMk id="8" creationId="{6C5A1557-6D53-36EA-F437-7BC959A1627C}"/>
          </ac:spMkLst>
        </pc:spChg>
      </pc:sldChg>
    </pc:docChg>
  </pc:docChgLst>
  <pc:docChgLst>
    <pc:chgData name="Louise Mulqueen" userId="S::louise@acaciacs.com.au::a5ee602a-eed8-4b7f-8c54-f065d7bb04ba" providerId="AD" clId="Web-{7605D961-4497-4505-883E-70733407A2A4}"/>
    <pc:docChg chg="modSld">
      <pc:chgData name="Louise Mulqueen" userId="S::louise@acaciacs.com.au::a5ee602a-eed8-4b7f-8c54-f065d7bb04ba" providerId="AD" clId="Web-{7605D961-4497-4505-883E-70733407A2A4}" dt="2023-03-29T06:25:37.498" v="250" actId="20577"/>
      <pc:docMkLst>
        <pc:docMk/>
      </pc:docMkLst>
      <pc:sldChg chg="modSp">
        <pc:chgData name="Louise Mulqueen" userId="S::louise@acaciacs.com.au::a5ee602a-eed8-4b7f-8c54-f065d7bb04ba" providerId="AD" clId="Web-{7605D961-4497-4505-883E-70733407A2A4}" dt="2023-03-29T06:25:37.498" v="250" actId="20577"/>
        <pc:sldMkLst>
          <pc:docMk/>
          <pc:sldMk cId="3530245917" sldId="357"/>
        </pc:sldMkLst>
        <pc:spChg chg="mod">
          <ac:chgData name="Louise Mulqueen" userId="S::louise@acaciacs.com.au::a5ee602a-eed8-4b7f-8c54-f065d7bb04ba" providerId="AD" clId="Web-{7605D961-4497-4505-883E-70733407A2A4}" dt="2023-03-29T06:14:21.452" v="6" actId="20577"/>
          <ac:spMkLst>
            <pc:docMk/>
            <pc:sldMk cId="3530245917" sldId="357"/>
            <ac:spMk id="2" creationId="{D1971F79-6008-68E0-7A4F-87A0E751288D}"/>
          </ac:spMkLst>
        </pc:spChg>
        <pc:spChg chg="mod">
          <ac:chgData name="Louise Mulqueen" userId="S::louise@acaciacs.com.au::a5ee602a-eed8-4b7f-8c54-f065d7bb04ba" providerId="AD" clId="Web-{7605D961-4497-4505-883E-70733407A2A4}" dt="2023-03-29T06:25:37.498" v="250" actId="20577"/>
          <ac:spMkLst>
            <pc:docMk/>
            <pc:sldMk cId="3530245917" sldId="357"/>
            <ac:spMk id="8" creationId="{7C7DB502-36D6-1DA7-482E-1BD03C81B6DC}"/>
          </ac:spMkLst>
        </pc:spChg>
      </pc:sldChg>
    </pc:docChg>
  </pc:docChgLst>
  <pc:docChgLst>
    <pc:chgData name="Hassaan Ahmed" userId="bd6a4701-639e-4ed3-973a-46e696c6f2ef" providerId="ADAL" clId="{EC57237D-C066-44CD-BD93-A7360492C65B}"/>
    <pc:docChg chg="undo redo custSel modSld">
      <pc:chgData name="Hassaan Ahmed" userId="bd6a4701-639e-4ed3-973a-46e696c6f2ef" providerId="ADAL" clId="{EC57237D-C066-44CD-BD93-A7360492C65B}" dt="2023-03-21T23:50:54.512" v="104" actId="166"/>
      <pc:docMkLst>
        <pc:docMk/>
      </pc:docMkLst>
      <pc:sldChg chg="addSp delSp modSp mod">
        <pc:chgData name="Hassaan Ahmed" userId="bd6a4701-639e-4ed3-973a-46e696c6f2ef" providerId="ADAL" clId="{EC57237D-C066-44CD-BD93-A7360492C65B}" dt="2023-03-21T23:43:38.106" v="25" actId="20577"/>
        <pc:sldMkLst>
          <pc:docMk/>
          <pc:sldMk cId="3530245917" sldId="357"/>
        </pc:sldMkLst>
        <pc:spChg chg="mod">
          <ac:chgData name="Hassaan Ahmed" userId="bd6a4701-639e-4ed3-973a-46e696c6f2ef" providerId="ADAL" clId="{EC57237D-C066-44CD-BD93-A7360492C65B}" dt="2023-03-21T23:43:33.591" v="22" actId="20577"/>
          <ac:spMkLst>
            <pc:docMk/>
            <pc:sldMk cId="3530245917" sldId="357"/>
            <ac:spMk id="2" creationId="{D1971F79-6008-68E0-7A4F-87A0E751288D}"/>
          </ac:spMkLst>
        </pc:spChg>
        <pc:spChg chg="mod">
          <ac:chgData name="Hassaan Ahmed" userId="bd6a4701-639e-4ed3-973a-46e696c6f2ef" providerId="ADAL" clId="{EC57237D-C066-44CD-BD93-A7360492C65B}" dt="2023-03-21T23:43:38.106" v="25" actId="20577"/>
          <ac:spMkLst>
            <pc:docMk/>
            <pc:sldMk cId="3530245917" sldId="357"/>
            <ac:spMk id="8" creationId="{7C7DB502-36D6-1DA7-482E-1BD03C81B6DC}"/>
          </ac:spMkLst>
        </pc:spChg>
        <pc:picChg chg="add mod">
          <ac:chgData name="Hassaan Ahmed" userId="bd6a4701-639e-4ed3-973a-46e696c6f2ef" providerId="ADAL" clId="{EC57237D-C066-44CD-BD93-A7360492C65B}" dt="2023-03-21T23:42:37.037" v="6"/>
          <ac:picMkLst>
            <pc:docMk/>
            <pc:sldMk cId="3530245917" sldId="357"/>
            <ac:picMk id="6" creationId="{0B8D5A18-BD23-F7B7-F025-9139779D9050}"/>
          </ac:picMkLst>
        </pc:picChg>
        <pc:picChg chg="del">
          <ac:chgData name="Hassaan Ahmed" userId="bd6a4701-639e-4ed3-973a-46e696c6f2ef" providerId="ADAL" clId="{EC57237D-C066-44CD-BD93-A7360492C65B}" dt="2023-03-21T23:42:36.754" v="5" actId="478"/>
          <ac:picMkLst>
            <pc:docMk/>
            <pc:sldMk cId="3530245917" sldId="357"/>
            <ac:picMk id="7" creationId="{2172E196-B8BD-2938-39D9-3D9926EFDF89}"/>
          </ac:picMkLst>
        </pc:picChg>
      </pc:sldChg>
      <pc:sldChg chg="addSp delSp modSp mod modClrScheme addAnim delAnim chgLayout">
        <pc:chgData name="Hassaan Ahmed" userId="bd6a4701-639e-4ed3-973a-46e696c6f2ef" providerId="ADAL" clId="{EC57237D-C066-44CD-BD93-A7360492C65B}" dt="2023-03-21T23:50:54.512" v="104" actId="166"/>
        <pc:sldMkLst>
          <pc:docMk/>
          <pc:sldMk cId="1269593707" sldId="359"/>
        </pc:sldMkLst>
        <pc:spChg chg="add del mod ord">
          <ac:chgData name="Hassaan Ahmed" userId="bd6a4701-639e-4ed3-973a-46e696c6f2ef" providerId="ADAL" clId="{EC57237D-C066-44CD-BD93-A7360492C65B}" dt="2023-03-21T23:46:28.589" v="35" actId="700"/>
          <ac:spMkLst>
            <pc:docMk/>
            <pc:sldMk cId="1269593707" sldId="359"/>
            <ac:spMk id="2" creationId="{B8A97251-51C5-EECA-564E-A1AA588263E2}"/>
          </ac:spMkLst>
        </pc:spChg>
        <pc:spChg chg="add del mod ord">
          <ac:chgData name="Hassaan Ahmed" userId="bd6a4701-639e-4ed3-973a-46e696c6f2ef" providerId="ADAL" clId="{EC57237D-C066-44CD-BD93-A7360492C65B}" dt="2023-03-21T23:46:28.589" v="35" actId="700"/>
          <ac:spMkLst>
            <pc:docMk/>
            <pc:sldMk cId="1269593707" sldId="359"/>
            <ac:spMk id="5" creationId="{6E80742E-666C-731B-23A4-9E8D2C891B9A}"/>
          </ac:spMkLst>
        </pc:spChg>
        <pc:spChg chg="mod ord">
          <ac:chgData name="Hassaan Ahmed" userId="bd6a4701-639e-4ed3-973a-46e696c6f2ef" providerId="ADAL" clId="{EC57237D-C066-44CD-BD93-A7360492C65B}" dt="2023-03-21T23:47:20.431" v="40" actId="700"/>
          <ac:spMkLst>
            <pc:docMk/>
            <pc:sldMk cId="1269593707" sldId="359"/>
            <ac:spMk id="6" creationId="{504DF7AF-BFB6-16F3-2CFA-65E6928DFCB2}"/>
          </ac:spMkLst>
        </pc:spChg>
        <pc:spChg chg="mod">
          <ac:chgData name="Hassaan Ahmed" userId="bd6a4701-639e-4ed3-973a-46e696c6f2ef" providerId="ADAL" clId="{EC57237D-C066-44CD-BD93-A7360492C65B}" dt="2023-03-21T23:48:23.951" v="63" actId="1076"/>
          <ac:spMkLst>
            <pc:docMk/>
            <pc:sldMk cId="1269593707" sldId="359"/>
            <ac:spMk id="7" creationId="{28391AB9-1FB2-8DC6-24F2-B8B931FF3CF9}"/>
          </ac:spMkLst>
        </pc:spChg>
        <pc:spChg chg="add del mod ord">
          <ac:chgData name="Hassaan Ahmed" userId="bd6a4701-639e-4ed3-973a-46e696c6f2ef" providerId="ADAL" clId="{EC57237D-C066-44CD-BD93-A7360492C65B}" dt="2023-03-21T23:46:28.589" v="35" actId="700"/>
          <ac:spMkLst>
            <pc:docMk/>
            <pc:sldMk cId="1269593707" sldId="359"/>
            <ac:spMk id="10" creationId="{B1A88851-360B-B85A-9F9F-24FF544C6F92}"/>
          </ac:spMkLst>
        </pc:spChg>
        <pc:spChg chg="add del mod ord">
          <ac:chgData name="Hassaan Ahmed" userId="bd6a4701-639e-4ed3-973a-46e696c6f2ef" providerId="ADAL" clId="{EC57237D-C066-44CD-BD93-A7360492C65B}" dt="2023-03-21T23:46:28.589" v="35" actId="700"/>
          <ac:spMkLst>
            <pc:docMk/>
            <pc:sldMk cId="1269593707" sldId="359"/>
            <ac:spMk id="11" creationId="{F60688AE-8673-C9A7-7AC7-BAAD4E4834FB}"/>
          </ac:spMkLst>
        </pc:spChg>
        <pc:spChg chg="add del mod ord">
          <ac:chgData name="Hassaan Ahmed" userId="bd6a4701-639e-4ed3-973a-46e696c6f2ef" providerId="ADAL" clId="{EC57237D-C066-44CD-BD93-A7360492C65B}" dt="2023-03-21T23:46:28.589" v="35" actId="700"/>
          <ac:spMkLst>
            <pc:docMk/>
            <pc:sldMk cId="1269593707" sldId="359"/>
            <ac:spMk id="12" creationId="{BD596244-BFBD-56E5-620C-0BD172642E28}"/>
          </ac:spMkLst>
        </pc:spChg>
        <pc:spChg chg="add del mod ord">
          <ac:chgData name="Hassaan Ahmed" userId="bd6a4701-639e-4ed3-973a-46e696c6f2ef" providerId="ADAL" clId="{EC57237D-C066-44CD-BD93-A7360492C65B}" dt="2023-03-21T23:46:28.589" v="35" actId="700"/>
          <ac:spMkLst>
            <pc:docMk/>
            <pc:sldMk cId="1269593707" sldId="359"/>
            <ac:spMk id="13" creationId="{1650E960-3655-8230-0D64-F36E89178410}"/>
          </ac:spMkLst>
        </pc:spChg>
        <pc:spChg chg="add del mod ord">
          <ac:chgData name="Hassaan Ahmed" userId="bd6a4701-639e-4ed3-973a-46e696c6f2ef" providerId="ADAL" clId="{EC57237D-C066-44CD-BD93-A7360492C65B}" dt="2023-03-21T23:46:28.589" v="35" actId="700"/>
          <ac:spMkLst>
            <pc:docMk/>
            <pc:sldMk cId="1269593707" sldId="359"/>
            <ac:spMk id="14" creationId="{EA88CAE8-EDE8-3645-75A0-F868C1544001}"/>
          </ac:spMkLst>
        </pc:spChg>
        <pc:spChg chg="add del mod ord">
          <ac:chgData name="Hassaan Ahmed" userId="bd6a4701-639e-4ed3-973a-46e696c6f2ef" providerId="ADAL" clId="{EC57237D-C066-44CD-BD93-A7360492C65B}" dt="2023-03-21T23:46:28.589" v="35" actId="700"/>
          <ac:spMkLst>
            <pc:docMk/>
            <pc:sldMk cId="1269593707" sldId="359"/>
            <ac:spMk id="15" creationId="{2151BC5F-61ED-982F-0760-9C978D07875C}"/>
          </ac:spMkLst>
        </pc:spChg>
        <pc:spChg chg="add del mod ord">
          <ac:chgData name="Hassaan Ahmed" userId="bd6a4701-639e-4ed3-973a-46e696c6f2ef" providerId="ADAL" clId="{EC57237D-C066-44CD-BD93-A7360492C65B}" dt="2023-03-21T23:46:28.589" v="35" actId="700"/>
          <ac:spMkLst>
            <pc:docMk/>
            <pc:sldMk cId="1269593707" sldId="359"/>
            <ac:spMk id="16" creationId="{2B01A713-30EB-643B-2A44-DA99E3E7DCC5}"/>
          </ac:spMkLst>
        </pc:spChg>
        <pc:spChg chg="add del mod ord">
          <ac:chgData name="Hassaan Ahmed" userId="bd6a4701-639e-4ed3-973a-46e696c6f2ef" providerId="ADAL" clId="{EC57237D-C066-44CD-BD93-A7360492C65B}" dt="2023-03-21T23:46:28.589" v="35" actId="700"/>
          <ac:spMkLst>
            <pc:docMk/>
            <pc:sldMk cId="1269593707" sldId="359"/>
            <ac:spMk id="17" creationId="{5C0E521D-C3A6-D98A-4923-CC0249671EB2}"/>
          </ac:spMkLst>
        </pc:spChg>
        <pc:spChg chg="add del mod ord">
          <ac:chgData name="Hassaan Ahmed" userId="bd6a4701-639e-4ed3-973a-46e696c6f2ef" providerId="ADAL" clId="{EC57237D-C066-44CD-BD93-A7360492C65B}" dt="2023-03-21T23:46:28.589" v="35" actId="700"/>
          <ac:spMkLst>
            <pc:docMk/>
            <pc:sldMk cId="1269593707" sldId="359"/>
            <ac:spMk id="18" creationId="{C4FDADBC-C60B-7D40-C05E-941956B253CD}"/>
          </ac:spMkLst>
        </pc:spChg>
        <pc:spChg chg="add del mod ord">
          <ac:chgData name="Hassaan Ahmed" userId="bd6a4701-639e-4ed3-973a-46e696c6f2ef" providerId="ADAL" clId="{EC57237D-C066-44CD-BD93-A7360492C65B}" dt="2023-03-21T23:46:28.589" v="35" actId="700"/>
          <ac:spMkLst>
            <pc:docMk/>
            <pc:sldMk cId="1269593707" sldId="359"/>
            <ac:spMk id="19" creationId="{A679148A-890D-2855-7A20-18DA3D547AFC}"/>
          </ac:spMkLst>
        </pc:spChg>
        <pc:spChg chg="add del mod ord">
          <ac:chgData name="Hassaan Ahmed" userId="bd6a4701-639e-4ed3-973a-46e696c6f2ef" providerId="ADAL" clId="{EC57237D-C066-44CD-BD93-A7360492C65B}" dt="2023-03-21T23:46:28.589" v="35" actId="700"/>
          <ac:spMkLst>
            <pc:docMk/>
            <pc:sldMk cId="1269593707" sldId="359"/>
            <ac:spMk id="20" creationId="{5E67C0FD-664F-BEB0-19E5-F1BB0FC0DE60}"/>
          </ac:spMkLst>
        </pc:spChg>
        <pc:spChg chg="add del mod ord">
          <ac:chgData name="Hassaan Ahmed" userId="bd6a4701-639e-4ed3-973a-46e696c6f2ef" providerId="ADAL" clId="{EC57237D-C066-44CD-BD93-A7360492C65B}" dt="2023-03-21T23:47:23.361" v="41" actId="478"/>
          <ac:spMkLst>
            <pc:docMk/>
            <pc:sldMk cId="1269593707" sldId="359"/>
            <ac:spMk id="21" creationId="{1A4D519C-F9C6-1864-72B2-85206E8A2BF7}"/>
          </ac:spMkLst>
        </pc:spChg>
        <pc:spChg chg="add del mod ord">
          <ac:chgData name="Hassaan Ahmed" userId="bd6a4701-639e-4ed3-973a-46e696c6f2ef" providerId="ADAL" clId="{EC57237D-C066-44CD-BD93-A7360492C65B}" dt="2023-03-21T23:48:08.475" v="60" actId="478"/>
          <ac:spMkLst>
            <pc:docMk/>
            <pc:sldMk cId="1269593707" sldId="359"/>
            <ac:spMk id="22" creationId="{C89B2B6B-5D4F-43D4-DA62-5319B372EC15}"/>
          </ac:spMkLst>
        </pc:spChg>
        <pc:spChg chg="add del mod ord">
          <ac:chgData name="Hassaan Ahmed" userId="bd6a4701-639e-4ed3-973a-46e696c6f2ef" providerId="ADAL" clId="{EC57237D-C066-44CD-BD93-A7360492C65B}" dt="2023-03-21T23:47:38.591" v="49" actId="478"/>
          <ac:spMkLst>
            <pc:docMk/>
            <pc:sldMk cId="1269593707" sldId="359"/>
            <ac:spMk id="23" creationId="{F9EAD73C-EA42-117F-00CB-EA1D65748F35}"/>
          </ac:spMkLst>
        </pc:spChg>
        <pc:spChg chg="add del mod ord">
          <ac:chgData name="Hassaan Ahmed" userId="bd6a4701-639e-4ed3-973a-46e696c6f2ef" providerId="ADAL" clId="{EC57237D-C066-44CD-BD93-A7360492C65B}" dt="2023-03-21T23:50:48.638" v="103" actId="478"/>
          <ac:spMkLst>
            <pc:docMk/>
            <pc:sldMk cId="1269593707" sldId="359"/>
            <ac:spMk id="24" creationId="{69B55F2E-4EA5-02F7-032F-150E543424E3}"/>
          </ac:spMkLst>
        </pc:spChg>
        <pc:spChg chg="add del mod ord">
          <ac:chgData name="Hassaan Ahmed" userId="bd6a4701-639e-4ed3-973a-46e696c6f2ef" providerId="ADAL" clId="{EC57237D-C066-44CD-BD93-A7360492C65B}" dt="2023-03-21T23:47:37.228" v="48" actId="478"/>
          <ac:spMkLst>
            <pc:docMk/>
            <pc:sldMk cId="1269593707" sldId="359"/>
            <ac:spMk id="25" creationId="{BE0F402D-FC1F-83A5-2449-A57F5A4EBCB5}"/>
          </ac:spMkLst>
        </pc:spChg>
        <pc:spChg chg="add del mod ord">
          <ac:chgData name="Hassaan Ahmed" userId="bd6a4701-639e-4ed3-973a-46e696c6f2ef" providerId="ADAL" clId="{EC57237D-C066-44CD-BD93-A7360492C65B}" dt="2023-03-21T23:47:36.262" v="47" actId="478"/>
          <ac:spMkLst>
            <pc:docMk/>
            <pc:sldMk cId="1269593707" sldId="359"/>
            <ac:spMk id="26" creationId="{9BF786A4-7CD4-A018-31BA-C7519166EDC6}"/>
          </ac:spMkLst>
        </pc:spChg>
        <pc:spChg chg="add del mod ord">
          <ac:chgData name="Hassaan Ahmed" userId="bd6a4701-639e-4ed3-973a-46e696c6f2ef" providerId="ADAL" clId="{EC57237D-C066-44CD-BD93-A7360492C65B}" dt="2023-03-21T23:47:50.908" v="52" actId="478"/>
          <ac:spMkLst>
            <pc:docMk/>
            <pc:sldMk cId="1269593707" sldId="359"/>
            <ac:spMk id="27" creationId="{853D0F55-B554-A525-4227-C2CD9FA6288A}"/>
          </ac:spMkLst>
        </pc:spChg>
        <pc:spChg chg="add del mod ord">
          <ac:chgData name="Hassaan Ahmed" userId="bd6a4701-639e-4ed3-973a-46e696c6f2ef" providerId="ADAL" clId="{EC57237D-C066-44CD-BD93-A7360492C65B}" dt="2023-03-21T23:48:05.268" v="59" actId="478"/>
          <ac:spMkLst>
            <pc:docMk/>
            <pc:sldMk cId="1269593707" sldId="359"/>
            <ac:spMk id="28" creationId="{C9AA64A1-D924-5BAF-B40B-718E680BB8B7}"/>
          </ac:spMkLst>
        </pc:spChg>
        <pc:spChg chg="add del mod ord">
          <ac:chgData name="Hassaan Ahmed" userId="bd6a4701-639e-4ed3-973a-46e696c6f2ef" providerId="ADAL" clId="{EC57237D-C066-44CD-BD93-A7360492C65B}" dt="2023-03-21T23:47:59.967" v="56" actId="478"/>
          <ac:spMkLst>
            <pc:docMk/>
            <pc:sldMk cId="1269593707" sldId="359"/>
            <ac:spMk id="29" creationId="{370FBDE8-0188-A5EE-F822-B9869A77B0B9}"/>
          </ac:spMkLst>
        </pc:spChg>
        <pc:spChg chg="add del mod ord">
          <ac:chgData name="Hassaan Ahmed" userId="bd6a4701-639e-4ed3-973a-46e696c6f2ef" providerId="ADAL" clId="{EC57237D-C066-44CD-BD93-A7360492C65B}" dt="2023-03-21T23:47:25.636" v="42" actId="478"/>
          <ac:spMkLst>
            <pc:docMk/>
            <pc:sldMk cId="1269593707" sldId="359"/>
            <ac:spMk id="30" creationId="{3C9827E2-A9C2-F1A7-5393-D3CFFAC40553}"/>
          </ac:spMkLst>
        </pc:spChg>
        <pc:spChg chg="add del mod ord">
          <ac:chgData name="Hassaan Ahmed" userId="bd6a4701-639e-4ed3-973a-46e696c6f2ef" providerId="ADAL" clId="{EC57237D-C066-44CD-BD93-A7360492C65B}" dt="2023-03-21T23:47:27.404" v="43" actId="478"/>
          <ac:spMkLst>
            <pc:docMk/>
            <pc:sldMk cId="1269593707" sldId="359"/>
            <ac:spMk id="31" creationId="{B2A48751-5172-66C4-E215-50FA417D16ED}"/>
          </ac:spMkLst>
        </pc:spChg>
        <pc:spChg chg="add del mod ord">
          <ac:chgData name="Hassaan Ahmed" userId="bd6a4701-639e-4ed3-973a-46e696c6f2ef" providerId="ADAL" clId="{EC57237D-C066-44CD-BD93-A7360492C65B}" dt="2023-03-21T23:47:28.407" v="44" actId="478"/>
          <ac:spMkLst>
            <pc:docMk/>
            <pc:sldMk cId="1269593707" sldId="359"/>
            <ac:spMk id="32" creationId="{DE12659B-CD80-DA09-223B-654173B03B1C}"/>
          </ac:spMkLst>
        </pc:spChg>
        <pc:spChg chg="add del mod ord">
          <ac:chgData name="Hassaan Ahmed" userId="bd6a4701-639e-4ed3-973a-46e696c6f2ef" providerId="ADAL" clId="{EC57237D-C066-44CD-BD93-A7360492C65B}" dt="2023-03-21T23:47:30.607" v="45" actId="478"/>
          <ac:spMkLst>
            <pc:docMk/>
            <pc:sldMk cId="1269593707" sldId="359"/>
            <ac:spMk id="33" creationId="{BA2FF80A-6968-239E-310D-082DDE121107}"/>
          </ac:spMkLst>
        </pc:spChg>
        <pc:picChg chg="ord">
          <ac:chgData name="Hassaan Ahmed" userId="bd6a4701-639e-4ed3-973a-46e696c6f2ef" providerId="ADAL" clId="{EC57237D-C066-44CD-BD93-A7360492C65B}" dt="2023-03-21T23:50:45.192" v="102" actId="167"/>
          <ac:picMkLst>
            <pc:docMk/>
            <pc:sldMk cId="1269593707" sldId="359"/>
            <ac:picMk id="3" creationId="{08426007-AE9F-D949-6912-38BC1A656A6F}"/>
          </ac:picMkLst>
        </pc:picChg>
        <pc:picChg chg="add del mod ord">
          <ac:chgData name="Hassaan Ahmed" userId="bd6a4701-639e-4ed3-973a-46e696c6f2ef" providerId="ADAL" clId="{EC57237D-C066-44CD-BD93-A7360492C65B}" dt="2023-03-21T23:50:54.512" v="104" actId="166"/>
          <ac:picMkLst>
            <pc:docMk/>
            <pc:sldMk cId="1269593707" sldId="359"/>
            <ac:picMk id="4" creationId="{AAFB16A5-5213-8524-7AC7-E55477BC458B}"/>
          </ac:picMkLst>
        </pc:picChg>
        <pc:picChg chg="mod">
          <ac:chgData name="Hassaan Ahmed" userId="bd6a4701-639e-4ed3-973a-46e696c6f2ef" providerId="ADAL" clId="{EC57237D-C066-44CD-BD93-A7360492C65B}" dt="2023-03-21T23:42:27.813" v="4" actId="1035"/>
          <ac:picMkLst>
            <pc:docMk/>
            <pc:sldMk cId="1269593707" sldId="359"/>
            <ac:picMk id="9" creationId="{327AEB89-0DA5-ADE6-81A4-DE02511D7ACD}"/>
          </ac:picMkLst>
        </pc:picChg>
      </pc:sldChg>
      <pc:sldChg chg="addSp delSp modSp mod">
        <pc:chgData name="Hassaan Ahmed" userId="bd6a4701-639e-4ed3-973a-46e696c6f2ef" providerId="ADAL" clId="{EC57237D-C066-44CD-BD93-A7360492C65B}" dt="2023-03-21T23:42:46.796" v="10"/>
        <pc:sldMkLst>
          <pc:docMk/>
          <pc:sldMk cId="311603821" sldId="360"/>
        </pc:sldMkLst>
        <pc:picChg chg="add mod">
          <ac:chgData name="Hassaan Ahmed" userId="bd6a4701-639e-4ed3-973a-46e696c6f2ef" providerId="ADAL" clId="{EC57237D-C066-44CD-BD93-A7360492C65B}" dt="2023-03-21T23:42:46.796" v="10"/>
          <ac:picMkLst>
            <pc:docMk/>
            <pc:sldMk cId="311603821" sldId="360"/>
            <ac:picMk id="2" creationId="{39883DF5-D323-52A5-07E9-A49A94A586F0}"/>
          </ac:picMkLst>
        </pc:picChg>
        <pc:picChg chg="del">
          <ac:chgData name="Hassaan Ahmed" userId="bd6a4701-639e-4ed3-973a-46e696c6f2ef" providerId="ADAL" clId="{EC57237D-C066-44CD-BD93-A7360492C65B}" dt="2023-03-21T23:42:46.559" v="9" actId="478"/>
          <ac:picMkLst>
            <pc:docMk/>
            <pc:sldMk cId="311603821" sldId="360"/>
            <ac:picMk id="22" creationId="{5E8939C9-E24F-E0DA-BC40-B630E5A95535}"/>
          </ac:picMkLst>
        </pc:picChg>
      </pc:sldChg>
      <pc:sldChg chg="addSp delSp modSp mod">
        <pc:chgData name="Hassaan Ahmed" userId="bd6a4701-639e-4ed3-973a-46e696c6f2ef" providerId="ADAL" clId="{EC57237D-C066-44CD-BD93-A7360492C65B}" dt="2023-03-21T23:43:02" v="18"/>
        <pc:sldMkLst>
          <pc:docMk/>
          <pc:sldMk cId="3381875799" sldId="362"/>
        </pc:sldMkLst>
        <pc:picChg chg="add mod">
          <ac:chgData name="Hassaan Ahmed" userId="bd6a4701-639e-4ed3-973a-46e696c6f2ef" providerId="ADAL" clId="{EC57237D-C066-44CD-BD93-A7360492C65B}" dt="2023-03-21T23:43:02" v="18"/>
          <ac:picMkLst>
            <pc:docMk/>
            <pc:sldMk cId="3381875799" sldId="362"/>
            <ac:picMk id="5" creationId="{D927456E-F751-9BBC-50F3-68AA52C260E9}"/>
          </ac:picMkLst>
        </pc:picChg>
        <pc:picChg chg="del">
          <ac:chgData name="Hassaan Ahmed" userId="bd6a4701-639e-4ed3-973a-46e696c6f2ef" providerId="ADAL" clId="{EC57237D-C066-44CD-BD93-A7360492C65B}" dt="2023-03-21T23:43:01.779" v="17" actId="478"/>
          <ac:picMkLst>
            <pc:docMk/>
            <pc:sldMk cId="3381875799" sldId="362"/>
            <ac:picMk id="22" creationId="{5E8939C9-E24F-E0DA-BC40-B630E5A95535}"/>
          </ac:picMkLst>
        </pc:picChg>
      </pc:sldChg>
      <pc:sldChg chg="addSp delSp modSp mod">
        <pc:chgData name="Hassaan Ahmed" userId="bd6a4701-639e-4ed3-973a-46e696c6f2ef" providerId="ADAL" clId="{EC57237D-C066-44CD-BD93-A7360492C65B}" dt="2023-03-21T23:43:05.930" v="20"/>
        <pc:sldMkLst>
          <pc:docMk/>
          <pc:sldMk cId="2946125473" sldId="365"/>
        </pc:sldMkLst>
        <pc:picChg chg="add mod">
          <ac:chgData name="Hassaan Ahmed" userId="bd6a4701-639e-4ed3-973a-46e696c6f2ef" providerId="ADAL" clId="{EC57237D-C066-44CD-BD93-A7360492C65B}" dt="2023-03-21T23:43:05.930" v="20"/>
          <ac:picMkLst>
            <pc:docMk/>
            <pc:sldMk cId="2946125473" sldId="365"/>
            <ac:picMk id="2" creationId="{604F65C3-0F61-CA0E-B7D8-DCCA161B0CA6}"/>
          </ac:picMkLst>
        </pc:picChg>
        <pc:picChg chg="del">
          <ac:chgData name="Hassaan Ahmed" userId="bd6a4701-639e-4ed3-973a-46e696c6f2ef" providerId="ADAL" clId="{EC57237D-C066-44CD-BD93-A7360492C65B}" dt="2023-03-21T23:43:05.694" v="19" actId="478"/>
          <ac:picMkLst>
            <pc:docMk/>
            <pc:sldMk cId="2946125473" sldId="365"/>
            <ac:picMk id="6" creationId="{5954E711-8713-44D0-D54A-6C1E4813F581}"/>
          </ac:picMkLst>
        </pc:picChg>
      </pc:sldChg>
      <pc:sldChg chg="addSp delSp modSp mod">
        <pc:chgData name="Hassaan Ahmed" userId="bd6a4701-639e-4ed3-973a-46e696c6f2ef" providerId="ADAL" clId="{EC57237D-C066-44CD-BD93-A7360492C65B}" dt="2023-03-21T23:49:08.468" v="98" actId="1076"/>
        <pc:sldMkLst>
          <pc:docMk/>
          <pc:sldMk cId="802074423" sldId="366"/>
        </pc:sldMkLst>
        <pc:spChg chg="mod">
          <ac:chgData name="Hassaan Ahmed" userId="bd6a4701-639e-4ed3-973a-46e696c6f2ef" providerId="ADAL" clId="{EC57237D-C066-44CD-BD93-A7360492C65B}" dt="2023-03-21T23:49:08.468" v="98" actId="1076"/>
          <ac:spMkLst>
            <pc:docMk/>
            <pc:sldMk cId="802074423" sldId="366"/>
            <ac:spMk id="20" creationId="{F747865A-AFA7-291F-AB7E-491F19FE4E4F}"/>
          </ac:spMkLst>
        </pc:spChg>
        <pc:picChg chg="add mod">
          <ac:chgData name="Hassaan Ahmed" userId="bd6a4701-639e-4ed3-973a-46e696c6f2ef" providerId="ADAL" clId="{EC57237D-C066-44CD-BD93-A7360492C65B}" dt="2023-03-21T23:42:53.613" v="14"/>
          <ac:picMkLst>
            <pc:docMk/>
            <pc:sldMk cId="802074423" sldId="366"/>
            <ac:picMk id="5" creationId="{07CCD9BC-F5AB-650E-E930-C9FF3D42BF5E}"/>
          </ac:picMkLst>
        </pc:picChg>
        <pc:picChg chg="del">
          <ac:chgData name="Hassaan Ahmed" userId="bd6a4701-639e-4ed3-973a-46e696c6f2ef" providerId="ADAL" clId="{EC57237D-C066-44CD-BD93-A7360492C65B}" dt="2023-03-21T23:42:53.369" v="13" actId="478"/>
          <ac:picMkLst>
            <pc:docMk/>
            <pc:sldMk cId="802074423" sldId="366"/>
            <ac:picMk id="22" creationId="{5E8939C9-E24F-E0DA-BC40-B630E5A95535}"/>
          </ac:picMkLst>
        </pc:picChg>
      </pc:sldChg>
      <pc:sldChg chg="addSp delSp modSp mod">
        <pc:chgData name="Hassaan Ahmed" userId="bd6a4701-639e-4ed3-973a-46e696c6f2ef" providerId="ADAL" clId="{EC57237D-C066-44CD-BD93-A7360492C65B}" dt="2023-03-21T23:49:27.715" v="100" actId="1076"/>
        <pc:sldMkLst>
          <pc:docMk/>
          <pc:sldMk cId="3252894963" sldId="367"/>
        </pc:sldMkLst>
        <pc:spChg chg="mod">
          <ac:chgData name="Hassaan Ahmed" userId="bd6a4701-639e-4ed3-973a-46e696c6f2ef" providerId="ADAL" clId="{EC57237D-C066-44CD-BD93-A7360492C65B}" dt="2023-03-21T23:49:27.715" v="100" actId="1076"/>
          <ac:spMkLst>
            <pc:docMk/>
            <pc:sldMk cId="3252894963" sldId="367"/>
            <ac:spMk id="20" creationId="{F747865A-AFA7-291F-AB7E-491F19FE4E4F}"/>
          </ac:spMkLst>
        </pc:spChg>
        <pc:picChg chg="add mod">
          <ac:chgData name="Hassaan Ahmed" userId="bd6a4701-639e-4ed3-973a-46e696c6f2ef" providerId="ADAL" clId="{EC57237D-C066-44CD-BD93-A7360492C65B}" dt="2023-03-21T23:42:57.361" v="16"/>
          <ac:picMkLst>
            <pc:docMk/>
            <pc:sldMk cId="3252894963" sldId="367"/>
            <ac:picMk id="3" creationId="{03F1BC40-FD4F-558E-5FC1-396CE95F83B0}"/>
          </ac:picMkLst>
        </pc:picChg>
        <pc:picChg chg="del">
          <ac:chgData name="Hassaan Ahmed" userId="bd6a4701-639e-4ed3-973a-46e696c6f2ef" providerId="ADAL" clId="{EC57237D-C066-44CD-BD93-A7360492C65B}" dt="2023-03-21T23:42:57.123" v="15" actId="478"/>
          <ac:picMkLst>
            <pc:docMk/>
            <pc:sldMk cId="3252894963" sldId="367"/>
            <ac:picMk id="22" creationId="{5E8939C9-E24F-E0DA-BC40-B630E5A95535}"/>
          </ac:picMkLst>
        </pc:picChg>
      </pc:sldChg>
      <pc:sldChg chg="addSp delSp modSp mod">
        <pc:chgData name="Hassaan Ahmed" userId="bd6a4701-639e-4ed3-973a-46e696c6f2ef" providerId="ADAL" clId="{EC57237D-C066-44CD-BD93-A7360492C65B}" dt="2023-03-21T23:42:40.410" v="8"/>
        <pc:sldMkLst>
          <pc:docMk/>
          <pc:sldMk cId="2729157406" sldId="368"/>
        </pc:sldMkLst>
        <pc:picChg chg="add mod">
          <ac:chgData name="Hassaan Ahmed" userId="bd6a4701-639e-4ed3-973a-46e696c6f2ef" providerId="ADAL" clId="{EC57237D-C066-44CD-BD93-A7360492C65B}" dt="2023-03-21T23:42:40.410" v="8"/>
          <ac:picMkLst>
            <pc:docMk/>
            <pc:sldMk cId="2729157406" sldId="368"/>
            <ac:picMk id="7" creationId="{C9AD0991-4A60-8A43-1E52-641E4EB0C114}"/>
          </ac:picMkLst>
        </pc:picChg>
        <pc:picChg chg="del">
          <ac:chgData name="Hassaan Ahmed" userId="bd6a4701-639e-4ed3-973a-46e696c6f2ef" providerId="ADAL" clId="{EC57237D-C066-44CD-BD93-A7360492C65B}" dt="2023-03-21T23:42:40.110" v="7" actId="478"/>
          <ac:picMkLst>
            <pc:docMk/>
            <pc:sldMk cId="2729157406" sldId="368"/>
            <ac:picMk id="22" creationId="{5E8939C9-E24F-E0DA-BC40-B630E5A95535}"/>
          </ac:picMkLst>
        </pc:picChg>
      </pc:sldChg>
      <pc:sldChg chg="addSp delSp modSp mod">
        <pc:chgData name="Hassaan Ahmed" userId="bd6a4701-639e-4ed3-973a-46e696c6f2ef" providerId="ADAL" clId="{EC57237D-C066-44CD-BD93-A7360492C65B}" dt="2023-03-21T23:48:56.469" v="97" actId="1036"/>
        <pc:sldMkLst>
          <pc:docMk/>
          <pc:sldMk cId="1506521167" sldId="369"/>
        </pc:sldMkLst>
        <pc:spChg chg="mod">
          <ac:chgData name="Hassaan Ahmed" userId="bd6a4701-639e-4ed3-973a-46e696c6f2ef" providerId="ADAL" clId="{EC57237D-C066-44CD-BD93-A7360492C65B}" dt="2023-03-21T23:48:56.469" v="97" actId="1036"/>
          <ac:spMkLst>
            <pc:docMk/>
            <pc:sldMk cId="1506521167" sldId="369"/>
            <ac:spMk id="20" creationId="{F747865A-AFA7-291F-AB7E-491F19FE4E4F}"/>
          </ac:spMkLst>
        </pc:spChg>
        <pc:picChg chg="add mod">
          <ac:chgData name="Hassaan Ahmed" userId="bd6a4701-639e-4ed3-973a-46e696c6f2ef" providerId="ADAL" clId="{EC57237D-C066-44CD-BD93-A7360492C65B}" dt="2023-03-21T23:42:50.414" v="12"/>
          <ac:picMkLst>
            <pc:docMk/>
            <pc:sldMk cId="1506521167" sldId="369"/>
            <ac:picMk id="2" creationId="{309C5EF1-F397-9D23-80C0-88737E13446B}"/>
          </ac:picMkLst>
        </pc:picChg>
        <pc:picChg chg="del">
          <ac:chgData name="Hassaan Ahmed" userId="bd6a4701-639e-4ed3-973a-46e696c6f2ef" providerId="ADAL" clId="{EC57237D-C066-44CD-BD93-A7360492C65B}" dt="2023-03-21T23:42:50.178" v="11" actId="478"/>
          <ac:picMkLst>
            <pc:docMk/>
            <pc:sldMk cId="1506521167" sldId="369"/>
            <ac:picMk id="22" creationId="{5E8939C9-E24F-E0DA-BC40-B630E5A95535}"/>
          </ac:picMkLst>
        </pc:picChg>
      </pc:sldChg>
    </pc:docChg>
  </pc:docChgLst>
  <pc:docChgLst>
    <pc:chgData name="Louise Mulqueen" userId="S::louise@acaciacs.com.au::a5ee602a-eed8-4b7f-8c54-f065d7bb04ba" providerId="AD" clId="Web-{82986485-B16B-44DB-80E9-5198D67086F9}"/>
    <pc:docChg chg="addSld delSld modSld sldOrd">
      <pc:chgData name="Louise Mulqueen" userId="S::louise@acaciacs.com.au::a5ee602a-eed8-4b7f-8c54-f065d7bb04ba" providerId="AD" clId="Web-{82986485-B16B-44DB-80E9-5198D67086F9}" dt="2023-05-23T08:33:32.637" v="996"/>
      <pc:docMkLst>
        <pc:docMk/>
      </pc:docMkLst>
      <pc:sldChg chg="modSp modNotes">
        <pc:chgData name="Louise Mulqueen" userId="S::louise@acaciacs.com.au::a5ee602a-eed8-4b7f-8c54-f065d7bb04ba" providerId="AD" clId="Web-{82986485-B16B-44DB-80E9-5198D67086F9}" dt="2023-05-23T08:33:32.637" v="996"/>
        <pc:sldMkLst>
          <pc:docMk/>
          <pc:sldMk cId="3530245917" sldId="357"/>
        </pc:sldMkLst>
        <pc:spChg chg="mod">
          <ac:chgData name="Louise Mulqueen" userId="S::louise@acaciacs.com.au::a5ee602a-eed8-4b7f-8c54-f065d7bb04ba" providerId="AD" clId="Web-{82986485-B16B-44DB-80E9-5198D67086F9}" dt="2023-05-23T08:32:05.135" v="989" actId="20577"/>
          <ac:spMkLst>
            <pc:docMk/>
            <pc:sldMk cId="3530245917" sldId="357"/>
            <ac:spMk id="8" creationId="{7C7DB502-36D6-1DA7-482E-1BD03C81B6DC}"/>
          </ac:spMkLst>
        </pc:spChg>
      </pc:sldChg>
      <pc:sldChg chg="addSp delSp modSp ord delAnim modNotes">
        <pc:chgData name="Louise Mulqueen" userId="S::louise@acaciacs.com.au::a5ee602a-eed8-4b7f-8c54-f065d7bb04ba" providerId="AD" clId="Web-{82986485-B16B-44DB-80E9-5198D67086F9}" dt="2023-05-23T08:24:16.105" v="900" actId="20577"/>
        <pc:sldMkLst>
          <pc:docMk/>
          <pc:sldMk cId="1269593707" sldId="359"/>
        </pc:sldMkLst>
        <pc:spChg chg="mod">
          <ac:chgData name="Louise Mulqueen" userId="S::louise@acaciacs.com.au::a5ee602a-eed8-4b7f-8c54-f065d7bb04ba" providerId="AD" clId="Web-{82986485-B16B-44DB-80E9-5198D67086F9}" dt="2023-05-23T06:51:22.975" v="88"/>
          <ac:spMkLst>
            <pc:docMk/>
            <pc:sldMk cId="1269593707" sldId="359"/>
            <ac:spMk id="7" creationId="{28391AB9-1FB2-8DC6-24F2-B8B931FF3CF9}"/>
          </ac:spMkLst>
        </pc:spChg>
        <pc:spChg chg="add mod">
          <ac:chgData name="Louise Mulqueen" userId="S::louise@acaciacs.com.au::a5ee602a-eed8-4b7f-8c54-f065d7bb04ba" providerId="AD" clId="Web-{82986485-B16B-44DB-80E9-5198D67086F9}" dt="2023-05-23T08:24:16.105" v="900" actId="20577"/>
          <ac:spMkLst>
            <pc:docMk/>
            <pc:sldMk cId="1269593707" sldId="359"/>
            <ac:spMk id="10" creationId="{F98C299F-E9C7-9073-B522-E2BCB79F44A1}"/>
          </ac:spMkLst>
        </pc:spChg>
        <pc:picChg chg="add del mod">
          <ac:chgData name="Louise Mulqueen" userId="S::louise@acaciacs.com.au::a5ee602a-eed8-4b7f-8c54-f065d7bb04ba" providerId="AD" clId="Web-{82986485-B16B-44DB-80E9-5198D67086F9}" dt="2023-05-23T08:21:05.115" v="848"/>
          <ac:picMkLst>
            <pc:docMk/>
            <pc:sldMk cId="1269593707" sldId="359"/>
            <ac:picMk id="2" creationId="{66B7B3EA-9497-8E8E-5CB3-05416E02D447}"/>
          </ac:picMkLst>
        </pc:picChg>
        <pc:picChg chg="del">
          <ac:chgData name="Louise Mulqueen" userId="S::louise@acaciacs.com.au::a5ee602a-eed8-4b7f-8c54-f065d7bb04ba" providerId="AD" clId="Web-{82986485-B16B-44DB-80E9-5198D67086F9}" dt="2023-05-23T07:04:34.310" v="275"/>
          <ac:picMkLst>
            <pc:docMk/>
            <pc:sldMk cId="1269593707" sldId="359"/>
            <ac:picMk id="3" creationId="{08426007-AE9F-D949-6912-38BC1A656A6F}"/>
          </ac:picMkLst>
        </pc:picChg>
        <pc:picChg chg="del">
          <ac:chgData name="Louise Mulqueen" userId="S::louise@acaciacs.com.au::a5ee602a-eed8-4b7f-8c54-f065d7bb04ba" providerId="AD" clId="Web-{82986485-B16B-44DB-80E9-5198D67086F9}" dt="2023-05-23T07:04:26.810" v="274"/>
          <ac:picMkLst>
            <pc:docMk/>
            <pc:sldMk cId="1269593707" sldId="359"/>
            <ac:picMk id="4" creationId="{AAFB16A5-5213-8524-7AC7-E55477BC458B}"/>
          </ac:picMkLst>
        </pc:picChg>
        <pc:picChg chg="add mod">
          <ac:chgData name="Louise Mulqueen" userId="S::louise@acaciacs.com.au::a5ee602a-eed8-4b7f-8c54-f065d7bb04ba" providerId="AD" clId="Web-{82986485-B16B-44DB-80E9-5198D67086F9}" dt="2023-05-23T08:23:40.636" v="892" actId="1076"/>
          <ac:picMkLst>
            <pc:docMk/>
            <pc:sldMk cId="1269593707" sldId="359"/>
            <ac:picMk id="5" creationId="{FAE62D24-1274-79B1-5EC9-B94556837FDB}"/>
          </ac:picMkLst>
        </pc:picChg>
      </pc:sldChg>
      <pc:sldChg chg="addSp delSp modSp delAnim modNotes">
        <pc:chgData name="Louise Mulqueen" userId="S::louise@acaciacs.com.au::a5ee602a-eed8-4b7f-8c54-f065d7bb04ba" providerId="AD" clId="Web-{82986485-B16B-44DB-80E9-5198D67086F9}" dt="2023-05-23T07:47:10.556" v="691"/>
        <pc:sldMkLst>
          <pc:docMk/>
          <pc:sldMk cId="311603821" sldId="360"/>
        </pc:sldMkLst>
        <pc:spChg chg="mod">
          <ac:chgData name="Louise Mulqueen" userId="S::louise@acaciacs.com.au::a5ee602a-eed8-4b7f-8c54-f065d7bb04ba" providerId="AD" clId="Web-{82986485-B16B-44DB-80E9-5198D67086F9}" dt="2023-05-23T06:49:25.690" v="75" actId="20577"/>
          <ac:spMkLst>
            <pc:docMk/>
            <pc:sldMk cId="311603821" sldId="360"/>
            <ac:spMk id="3" creationId="{C7A96543-C3CE-EEAD-D40C-239036A88FB3}"/>
          </ac:spMkLst>
        </pc:spChg>
        <pc:spChg chg="add mod">
          <ac:chgData name="Louise Mulqueen" userId="S::louise@acaciacs.com.au::a5ee602a-eed8-4b7f-8c54-f065d7bb04ba" providerId="AD" clId="Web-{82986485-B16B-44DB-80E9-5198D67086F9}" dt="2023-05-23T06:50:16.988" v="84" actId="20577"/>
          <ac:spMkLst>
            <pc:docMk/>
            <pc:sldMk cId="311603821" sldId="360"/>
            <ac:spMk id="7" creationId="{C659FDAD-5BAB-2373-C431-487D7CBC8A3A}"/>
          </ac:spMkLst>
        </pc:spChg>
        <pc:spChg chg="mod">
          <ac:chgData name="Louise Mulqueen" userId="S::louise@acaciacs.com.au::a5ee602a-eed8-4b7f-8c54-f065d7bb04ba" providerId="AD" clId="Web-{82986485-B16B-44DB-80E9-5198D67086F9}" dt="2023-05-23T06:48:52.752" v="67" actId="20577"/>
          <ac:spMkLst>
            <pc:docMk/>
            <pc:sldMk cId="311603821" sldId="360"/>
            <ac:spMk id="20" creationId="{F747865A-AFA7-291F-AB7E-491F19FE4E4F}"/>
          </ac:spMkLst>
        </pc:spChg>
        <pc:picChg chg="add mod">
          <ac:chgData name="Louise Mulqueen" userId="S::louise@acaciacs.com.au::a5ee602a-eed8-4b7f-8c54-f065d7bb04ba" providerId="AD" clId="Web-{82986485-B16B-44DB-80E9-5198D67086F9}" dt="2023-05-23T07:47:10.556" v="691"/>
          <ac:picMkLst>
            <pc:docMk/>
            <pc:sldMk cId="311603821" sldId="360"/>
            <ac:picMk id="5" creationId="{B56EB497-2B04-6520-CE76-5B6F19CE5EA5}"/>
          </ac:picMkLst>
        </pc:picChg>
        <pc:picChg chg="del">
          <ac:chgData name="Louise Mulqueen" userId="S::louise@acaciacs.com.au::a5ee602a-eed8-4b7f-8c54-f065d7bb04ba" providerId="AD" clId="Web-{82986485-B16B-44DB-80E9-5198D67086F9}" dt="2023-05-23T06:47:08.733" v="40"/>
          <ac:picMkLst>
            <pc:docMk/>
            <pc:sldMk cId="311603821" sldId="360"/>
            <ac:picMk id="12" creationId="{8CCD5E36-9019-A330-0471-2CC3BDA8AF9F}"/>
          </ac:picMkLst>
        </pc:picChg>
        <pc:picChg chg="del">
          <ac:chgData name="Louise Mulqueen" userId="S::louise@acaciacs.com.au::a5ee602a-eed8-4b7f-8c54-f065d7bb04ba" providerId="AD" clId="Web-{82986485-B16B-44DB-80E9-5198D67086F9}" dt="2023-05-23T06:46:43.232" v="39"/>
          <ac:picMkLst>
            <pc:docMk/>
            <pc:sldMk cId="311603821" sldId="360"/>
            <ac:picMk id="13" creationId="{35DBB26E-E21A-21F1-F403-391553E065F5}"/>
          </ac:picMkLst>
        </pc:picChg>
      </pc:sldChg>
      <pc:sldChg chg="addSp delSp modSp delAnim modNotes">
        <pc:chgData name="Louise Mulqueen" userId="S::louise@acaciacs.com.au::a5ee602a-eed8-4b7f-8c54-f065d7bb04ba" providerId="AD" clId="Web-{82986485-B16B-44DB-80E9-5198D67086F9}" dt="2023-05-23T08:13:45.525" v="834" actId="20577"/>
        <pc:sldMkLst>
          <pc:docMk/>
          <pc:sldMk cId="3381875799" sldId="362"/>
        </pc:sldMkLst>
        <pc:spChg chg="add mod ord">
          <ac:chgData name="Louise Mulqueen" userId="S::louise@acaciacs.com.au::a5ee602a-eed8-4b7f-8c54-f065d7bb04ba" providerId="AD" clId="Web-{82986485-B16B-44DB-80E9-5198D67086F9}" dt="2023-05-23T08:11:53.553" v="797"/>
          <ac:spMkLst>
            <pc:docMk/>
            <pc:sldMk cId="3381875799" sldId="362"/>
            <ac:spMk id="3" creationId="{E33841AC-7878-1D44-C817-2F4AF818ABBD}"/>
          </ac:spMkLst>
        </pc:spChg>
        <pc:spChg chg="add mod ord">
          <ac:chgData name="Louise Mulqueen" userId="S::louise@acaciacs.com.au::a5ee602a-eed8-4b7f-8c54-f065d7bb04ba" providerId="AD" clId="Web-{82986485-B16B-44DB-80E9-5198D67086F9}" dt="2023-05-23T08:13:45.525" v="834" actId="20577"/>
          <ac:spMkLst>
            <pc:docMk/>
            <pc:sldMk cId="3381875799" sldId="362"/>
            <ac:spMk id="7" creationId="{89924A86-1C10-BF1F-6E7F-73583333199F}"/>
          </ac:spMkLst>
        </pc:spChg>
        <pc:spChg chg="mod">
          <ac:chgData name="Louise Mulqueen" userId="S::louise@acaciacs.com.au::a5ee602a-eed8-4b7f-8c54-f065d7bb04ba" providerId="AD" clId="Web-{82986485-B16B-44DB-80E9-5198D67086F9}" dt="2023-05-23T07:07:31.471" v="311" actId="20577"/>
          <ac:spMkLst>
            <pc:docMk/>
            <pc:sldMk cId="3381875799" sldId="362"/>
            <ac:spMk id="20" creationId="{F747865A-AFA7-291F-AB7E-491F19FE4E4F}"/>
          </ac:spMkLst>
        </pc:spChg>
        <pc:picChg chg="del">
          <ac:chgData name="Louise Mulqueen" userId="S::louise@acaciacs.com.au::a5ee602a-eed8-4b7f-8c54-f065d7bb04ba" providerId="AD" clId="Web-{82986485-B16B-44DB-80E9-5198D67086F9}" dt="2023-05-23T07:06:38.798" v="299"/>
          <ac:picMkLst>
            <pc:docMk/>
            <pc:sldMk cId="3381875799" sldId="362"/>
            <ac:picMk id="2" creationId="{84A47708-43AE-5236-BE81-90087C2E5D37}"/>
          </ac:picMkLst>
        </pc:picChg>
        <pc:picChg chg="del">
          <ac:chgData name="Louise Mulqueen" userId="S::louise@acaciacs.com.au::a5ee602a-eed8-4b7f-8c54-f065d7bb04ba" providerId="AD" clId="Web-{82986485-B16B-44DB-80E9-5198D67086F9}" dt="2023-05-23T07:06:41.017" v="300"/>
          <ac:picMkLst>
            <pc:docMk/>
            <pc:sldMk cId="3381875799" sldId="362"/>
            <ac:picMk id="8" creationId="{7C8900D1-EB13-BFC0-E369-40AE1FBEE5D1}"/>
          </ac:picMkLst>
        </pc:picChg>
        <pc:picChg chg="add del mod">
          <ac:chgData name="Louise Mulqueen" userId="S::louise@acaciacs.com.au::a5ee602a-eed8-4b7f-8c54-f065d7bb04ba" providerId="AD" clId="Web-{82986485-B16B-44DB-80E9-5198D67086F9}" dt="2023-05-23T08:05:39.573" v="765"/>
          <ac:picMkLst>
            <pc:docMk/>
            <pc:sldMk cId="3381875799" sldId="362"/>
            <ac:picMk id="9" creationId="{61089AAD-8BA8-2A60-8B7B-B1E3DAFD86EA}"/>
          </ac:picMkLst>
        </pc:picChg>
        <pc:picChg chg="add mod">
          <ac:chgData name="Louise Mulqueen" userId="S::louise@acaciacs.com.au::a5ee602a-eed8-4b7f-8c54-f065d7bb04ba" providerId="AD" clId="Web-{82986485-B16B-44DB-80E9-5198D67086F9}" dt="2023-05-23T08:13:28.790" v="826"/>
          <ac:picMkLst>
            <pc:docMk/>
            <pc:sldMk cId="3381875799" sldId="362"/>
            <ac:picMk id="10" creationId="{E8EC2D4E-6668-7A8F-BAA9-222418D3EF77}"/>
          </ac:picMkLst>
        </pc:picChg>
        <pc:picChg chg="add del mod">
          <ac:chgData name="Louise Mulqueen" userId="S::louise@acaciacs.com.au::a5ee602a-eed8-4b7f-8c54-f065d7bb04ba" providerId="AD" clId="Web-{82986485-B16B-44DB-80E9-5198D67086F9}" dt="2023-05-23T08:13:14.321" v="821"/>
          <ac:picMkLst>
            <pc:docMk/>
            <pc:sldMk cId="3381875799" sldId="362"/>
            <ac:picMk id="11" creationId="{45215442-ABB6-6465-EF42-A8FA05FF87A7}"/>
          </ac:picMkLst>
        </pc:picChg>
        <pc:picChg chg="add mod">
          <ac:chgData name="Louise Mulqueen" userId="S::louise@acaciacs.com.au::a5ee602a-eed8-4b7f-8c54-f065d7bb04ba" providerId="AD" clId="Web-{82986485-B16B-44DB-80E9-5198D67086F9}" dt="2023-05-23T08:13:31.290" v="827"/>
          <ac:picMkLst>
            <pc:docMk/>
            <pc:sldMk cId="3381875799" sldId="362"/>
            <ac:picMk id="12" creationId="{AD79D5F7-CBB7-31B4-B663-B5353FD97664}"/>
          </ac:picMkLst>
        </pc:picChg>
      </pc:sldChg>
      <pc:sldChg chg="delSp modSp del delAnim modNotes">
        <pc:chgData name="Louise Mulqueen" userId="S::louise@acaciacs.com.au::a5ee602a-eed8-4b7f-8c54-f065d7bb04ba" providerId="AD" clId="Web-{82986485-B16B-44DB-80E9-5198D67086F9}" dt="2023-05-23T08:31:49.665" v="985"/>
        <pc:sldMkLst>
          <pc:docMk/>
          <pc:sldMk cId="802074423" sldId="366"/>
        </pc:sldMkLst>
        <pc:spChg chg="mod">
          <ac:chgData name="Louise Mulqueen" userId="S::louise@acaciacs.com.au::a5ee602a-eed8-4b7f-8c54-f065d7bb04ba" providerId="AD" clId="Web-{82986485-B16B-44DB-80E9-5198D67086F9}" dt="2023-05-23T07:05:58.266" v="290"/>
          <ac:spMkLst>
            <pc:docMk/>
            <pc:sldMk cId="802074423" sldId="366"/>
            <ac:spMk id="20" creationId="{F747865A-AFA7-291F-AB7E-491F19FE4E4F}"/>
          </ac:spMkLst>
        </pc:spChg>
        <pc:picChg chg="del">
          <ac:chgData name="Louise Mulqueen" userId="S::louise@acaciacs.com.au::a5ee602a-eed8-4b7f-8c54-f065d7bb04ba" providerId="AD" clId="Web-{82986485-B16B-44DB-80E9-5198D67086F9}" dt="2023-05-23T07:05:22.515" v="283"/>
          <ac:picMkLst>
            <pc:docMk/>
            <pc:sldMk cId="802074423" sldId="366"/>
            <ac:picMk id="2" creationId="{04B9CE25-7C13-FE77-DA61-8614E1CD7BB4}"/>
          </ac:picMkLst>
        </pc:picChg>
        <pc:picChg chg="del">
          <ac:chgData name="Louise Mulqueen" userId="S::louise@acaciacs.com.au::a5ee602a-eed8-4b7f-8c54-f065d7bb04ba" providerId="AD" clId="Web-{82986485-B16B-44DB-80E9-5198D67086F9}" dt="2023-05-23T07:05:24.265" v="284"/>
          <ac:picMkLst>
            <pc:docMk/>
            <pc:sldMk cId="802074423" sldId="366"/>
            <ac:picMk id="3" creationId="{842F15F6-CE75-0F56-5A7F-B3DA9D4CF39A}"/>
          </ac:picMkLst>
        </pc:picChg>
      </pc:sldChg>
      <pc:sldChg chg="addSp delSp modSp modNotes">
        <pc:chgData name="Louise Mulqueen" userId="S::louise@acaciacs.com.au::a5ee602a-eed8-4b7f-8c54-f065d7bb04ba" providerId="AD" clId="Web-{82986485-B16B-44DB-80E9-5198D67086F9}" dt="2023-05-23T08:30:53.211" v="984"/>
        <pc:sldMkLst>
          <pc:docMk/>
          <pc:sldMk cId="3252894963" sldId="367"/>
        </pc:sldMkLst>
        <pc:spChg chg="add mod">
          <ac:chgData name="Louise Mulqueen" userId="S::louise@acaciacs.com.au::a5ee602a-eed8-4b7f-8c54-f065d7bb04ba" providerId="AD" clId="Web-{82986485-B16B-44DB-80E9-5198D67086F9}" dt="2023-05-23T08:29:36.240" v="936" actId="20577"/>
          <ac:spMkLst>
            <pc:docMk/>
            <pc:sldMk cId="3252894963" sldId="367"/>
            <ac:spMk id="9" creationId="{BCB0F476-9C21-B265-A1CC-5D8FE85FD892}"/>
          </ac:spMkLst>
        </pc:spChg>
        <pc:spChg chg="mod">
          <ac:chgData name="Louise Mulqueen" userId="S::louise@acaciacs.com.au::a5ee602a-eed8-4b7f-8c54-f065d7bb04ba" providerId="AD" clId="Web-{82986485-B16B-44DB-80E9-5198D67086F9}" dt="2023-05-23T07:06:21.001" v="296" actId="20577"/>
          <ac:spMkLst>
            <pc:docMk/>
            <pc:sldMk cId="3252894963" sldId="367"/>
            <ac:spMk id="20" creationId="{F747865A-AFA7-291F-AB7E-491F19FE4E4F}"/>
          </ac:spMkLst>
        </pc:spChg>
        <pc:picChg chg="del">
          <ac:chgData name="Louise Mulqueen" userId="S::louise@acaciacs.com.au::a5ee602a-eed8-4b7f-8c54-f065d7bb04ba" providerId="AD" clId="Web-{82986485-B16B-44DB-80E9-5198D67086F9}" dt="2023-05-23T07:06:32.501" v="297"/>
          <ac:picMkLst>
            <pc:docMk/>
            <pc:sldMk cId="3252894963" sldId="367"/>
            <ac:picMk id="2" creationId="{0C310FC9-E957-B323-6E39-C94112D2891A}"/>
          </ac:picMkLst>
        </pc:picChg>
        <pc:picChg chg="add del mod">
          <ac:chgData name="Louise Mulqueen" userId="S::louise@acaciacs.com.au::a5ee602a-eed8-4b7f-8c54-f065d7bb04ba" providerId="AD" clId="Web-{82986485-B16B-44DB-80E9-5198D67086F9}" dt="2023-05-23T08:27:25.798" v="909"/>
          <ac:picMkLst>
            <pc:docMk/>
            <pc:sldMk cId="3252894963" sldId="367"/>
            <ac:picMk id="5" creationId="{0B893D4A-E9A1-999A-1BCA-EA8EF6BFB7A0}"/>
          </ac:picMkLst>
        </pc:picChg>
        <pc:picChg chg="del">
          <ac:chgData name="Louise Mulqueen" userId="S::louise@acaciacs.com.au::a5ee602a-eed8-4b7f-8c54-f065d7bb04ba" providerId="AD" clId="Web-{82986485-B16B-44DB-80E9-5198D67086F9}" dt="2023-05-23T07:06:35.110" v="298"/>
          <ac:picMkLst>
            <pc:docMk/>
            <pc:sldMk cId="3252894963" sldId="367"/>
            <ac:picMk id="7" creationId="{38EAB2A4-6EC4-7A92-07FF-79D9DE02D2AA}"/>
          </ac:picMkLst>
        </pc:picChg>
        <pc:picChg chg="add mod">
          <ac:chgData name="Louise Mulqueen" userId="S::louise@acaciacs.com.au::a5ee602a-eed8-4b7f-8c54-f065d7bb04ba" providerId="AD" clId="Web-{82986485-B16B-44DB-80E9-5198D67086F9}" dt="2023-05-23T08:29:11.911" v="933" actId="1076"/>
          <ac:picMkLst>
            <pc:docMk/>
            <pc:sldMk cId="3252894963" sldId="367"/>
            <ac:picMk id="8" creationId="{B0152F31-F84F-EEAC-788B-4F358F63D005}"/>
          </ac:picMkLst>
        </pc:picChg>
      </pc:sldChg>
      <pc:sldChg chg="modSp">
        <pc:chgData name="Louise Mulqueen" userId="S::louise@acaciacs.com.au::a5ee602a-eed8-4b7f-8c54-f065d7bb04ba" providerId="AD" clId="Web-{82986485-B16B-44DB-80E9-5198D67086F9}" dt="2023-05-23T07:47:03.884" v="690"/>
        <pc:sldMkLst>
          <pc:docMk/>
          <pc:sldMk cId="2729157406" sldId="368"/>
        </pc:sldMkLst>
        <pc:picChg chg="mod">
          <ac:chgData name="Louise Mulqueen" userId="S::louise@acaciacs.com.au::a5ee602a-eed8-4b7f-8c54-f065d7bb04ba" providerId="AD" clId="Web-{82986485-B16B-44DB-80E9-5198D67086F9}" dt="2023-05-23T07:47:03.884" v="690"/>
          <ac:picMkLst>
            <pc:docMk/>
            <pc:sldMk cId="2729157406" sldId="368"/>
            <ac:picMk id="5" creationId="{EEDC6E35-5C76-1642-7E55-82621C66CC5F}"/>
          </ac:picMkLst>
        </pc:picChg>
      </pc:sldChg>
      <pc:sldChg chg="addSp delSp modSp delAnim modNotes">
        <pc:chgData name="Louise Mulqueen" userId="S::louise@acaciacs.com.au::a5ee602a-eed8-4b7f-8c54-f065d7bb04ba" providerId="AD" clId="Web-{82986485-B16B-44DB-80E9-5198D67086F9}" dt="2023-05-23T07:29:35.901" v="489"/>
        <pc:sldMkLst>
          <pc:docMk/>
          <pc:sldMk cId="1506521167" sldId="369"/>
        </pc:sldMkLst>
        <pc:spChg chg="del">
          <ac:chgData name="Louise Mulqueen" userId="S::louise@acaciacs.com.au::a5ee602a-eed8-4b7f-8c54-f065d7bb04ba" providerId="AD" clId="Web-{82986485-B16B-44DB-80E9-5198D67086F9}" dt="2023-05-23T07:15:52.439" v="325"/>
          <ac:spMkLst>
            <pc:docMk/>
            <pc:sldMk cId="1506521167" sldId="369"/>
            <ac:spMk id="3" creationId="{C7A96543-C3CE-EEAD-D40C-239036A88FB3}"/>
          </ac:spMkLst>
        </pc:spChg>
        <pc:spChg chg="add mod">
          <ac:chgData name="Louise Mulqueen" userId="S::louise@acaciacs.com.au::a5ee602a-eed8-4b7f-8c54-f065d7bb04ba" providerId="AD" clId="Web-{82986485-B16B-44DB-80E9-5198D67086F9}" dt="2023-05-23T07:26:25.442" v="471" actId="20577"/>
          <ac:spMkLst>
            <pc:docMk/>
            <pc:sldMk cId="1506521167" sldId="369"/>
            <ac:spMk id="5" creationId="{50103698-2B3E-3BD2-AF3B-C87D8C29CD53}"/>
          </ac:spMkLst>
        </pc:spChg>
        <pc:spChg chg="mod">
          <ac:chgData name="Louise Mulqueen" userId="S::louise@acaciacs.com.au::a5ee602a-eed8-4b7f-8c54-f065d7bb04ba" providerId="AD" clId="Web-{82986485-B16B-44DB-80E9-5198D67086F9}" dt="2023-05-23T07:05:06.998" v="282" actId="20577"/>
          <ac:spMkLst>
            <pc:docMk/>
            <pc:sldMk cId="1506521167" sldId="369"/>
            <ac:spMk id="20" creationId="{F747865A-AFA7-291F-AB7E-491F19FE4E4F}"/>
          </ac:spMkLst>
        </pc:spChg>
        <pc:picChg chg="add mod">
          <ac:chgData name="Louise Mulqueen" userId="S::louise@acaciacs.com.au::a5ee602a-eed8-4b7f-8c54-f065d7bb04ba" providerId="AD" clId="Web-{82986485-B16B-44DB-80E9-5198D67086F9}" dt="2023-05-23T07:18:28.725" v="355" actId="1076"/>
          <ac:picMkLst>
            <pc:docMk/>
            <pc:sldMk cId="1506521167" sldId="369"/>
            <ac:picMk id="7" creationId="{31167DCE-8288-1E79-3E34-E00EE345EE78}"/>
          </ac:picMkLst>
        </pc:picChg>
        <pc:picChg chg="del">
          <ac:chgData name="Louise Mulqueen" userId="S::louise@acaciacs.com.au::a5ee602a-eed8-4b7f-8c54-f065d7bb04ba" providerId="AD" clId="Web-{82986485-B16B-44DB-80E9-5198D67086F9}" dt="2023-05-23T07:04:43.060" v="276"/>
          <ac:picMkLst>
            <pc:docMk/>
            <pc:sldMk cId="1506521167" sldId="369"/>
            <ac:picMk id="8" creationId="{2D6F68F5-2DB2-34F2-7BD5-1A68C8D6FE10}"/>
          </ac:picMkLst>
        </pc:picChg>
        <pc:picChg chg="del">
          <ac:chgData name="Louise Mulqueen" userId="S::louise@acaciacs.com.au::a5ee602a-eed8-4b7f-8c54-f065d7bb04ba" providerId="AD" clId="Web-{82986485-B16B-44DB-80E9-5198D67086F9}" dt="2023-05-23T07:04:45.060" v="277"/>
          <ac:picMkLst>
            <pc:docMk/>
            <pc:sldMk cId="1506521167" sldId="369"/>
            <ac:picMk id="9" creationId="{0A9128D8-E491-CEAB-2471-2A028B5CA1B3}"/>
          </ac:picMkLst>
        </pc:picChg>
        <pc:picChg chg="add mod">
          <ac:chgData name="Louise Mulqueen" userId="S::louise@acaciacs.com.au::a5ee602a-eed8-4b7f-8c54-f065d7bb04ba" providerId="AD" clId="Web-{82986485-B16B-44DB-80E9-5198D67086F9}" dt="2023-05-23T07:25:38.800" v="440" actId="1076"/>
          <ac:picMkLst>
            <pc:docMk/>
            <pc:sldMk cId="1506521167" sldId="369"/>
            <ac:picMk id="11" creationId="{FFD05A81-217C-C5B7-987C-62C80D04A204}"/>
          </ac:picMkLst>
        </pc:picChg>
      </pc:sldChg>
      <pc:sldChg chg="addSp delSp modSp add replId delAnim modNotes">
        <pc:chgData name="Louise Mulqueen" userId="S::louise@acaciacs.com.au::a5ee602a-eed8-4b7f-8c54-f065d7bb04ba" providerId="AD" clId="Web-{82986485-B16B-44DB-80E9-5198D67086F9}" dt="2023-05-23T07:54:35.725" v="731"/>
        <pc:sldMkLst>
          <pc:docMk/>
          <pc:sldMk cId="2900724427" sldId="370"/>
        </pc:sldMkLst>
        <pc:spChg chg="add del mod">
          <ac:chgData name="Louise Mulqueen" userId="S::louise@acaciacs.com.au::a5ee602a-eed8-4b7f-8c54-f065d7bb04ba" providerId="AD" clId="Web-{82986485-B16B-44DB-80E9-5198D67086F9}" dt="2023-05-23T07:38:30.369" v="581"/>
          <ac:spMkLst>
            <pc:docMk/>
            <pc:sldMk cId="2900724427" sldId="370"/>
            <ac:spMk id="7" creationId="{C2E049FA-433C-D10F-6F46-9D860EA03EDF}"/>
          </ac:spMkLst>
        </pc:spChg>
        <pc:spChg chg="add mod">
          <ac:chgData name="Louise Mulqueen" userId="S::louise@acaciacs.com.au::a5ee602a-eed8-4b7f-8c54-f065d7bb04ba" providerId="AD" clId="Web-{82986485-B16B-44DB-80E9-5198D67086F9}" dt="2023-05-23T07:50:30.265" v="705" actId="20577"/>
          <ac:spMkLst>
            <pc:docMk/>
            <pc:sldMk cId="2900724427" sldId="370"/>
            <ac:spMk id="10" creationId="{789BAF0F-4AD2-E749-545D-CC7357A865D6}"/>
          </ac:spMkLst>
        </pc:spChg>
        <pc:spChg chg="add del">
          <ac:chgData name="Louise Mulqueen" userId="S::louise@acaciacs.com.au::a5ee602a-eed8-4b7f-8c54-f065d7bb04ba" providerId="AD" clId="Web-{82986485-B16B-44DB-80E9-5198D67086F9}" dt="2023-05-23T06:58:38.534" v="165"/>
          <ac:spMkLst>
            <pc:docMk/>
            <pc:sldMk cId="2900724427" sldId="370"/>
            <ac:spMk id="12" creationId="{D8541E9E-4B44-DEE8-C34A-7A2AEE239F13}"/>
          </ac:spMkLst>
        </pc:spChg>
        <pc:spChg chg="add mod">
          <ac:chgData name="Louise Mulqueen" userId="S::louise@acaciacs.com.au::a5ee602a-eed8-4b7f-8c54-f065d7bb04ba" providerId="AD" clId="Web-{82986485-B16B-44DB-80E9-5198D67086F9}" dt="2023-05-23T07:38:36.401" v="582" actId="1076"/>
          <ac:spMkLst>
            <pc:docMk/>
            <pc:sldMk cId="2900724427" sldId="370"/>
            <ac:spMk id="13" creationId="{6C9AA94B-F3D3-3AFE-7885-07C803550F0C}"/>
          </ac:spMkLst>
        </pc:spChg>
        <pc:spChg chg="del mod">
          <ac:chgData name="Louise Mulqueen" userId="S::louise@acaciacs.com.au::a5ee602a-eed8-4b7f-8c54-f065d7bb04ba" providerId="AD" clId="Web-{82986485-B16B-44DB-80E9-5198D67086F9}" dt="2023-05-23T07:38:25.775" v="580"/>
          <ac:spMkLst>
            <pc:docMk/>
            <pc:sldMk cId="2900724427" sldId="370"/>
            <ac:spMk id="20" creationId="{F747865A-AFA7-291F-AB7E-491F19FE4E4F}"/>
          </ac:spMkLst>
        </pc:spChg>
        <pc:picChg chg="del">
          <ac:chgData name="Louise Mulqueen" userId="S::louise@acaciacs.com.au::a5ee602a-eed8-4b7f-8c54-f065d7bb04ba" providerId="AD" clId="Web-{82986485-B16B-44DB-80E9-5198D67086F9}" dt="2023-05-23T06:55:17.028" v="128"/>
          <ac:picMkLst>
            <pc:docMk/>
            <pc:sldMk cId="2900724427" sldId="370"/>
            <ac:picMk id="2" creationId="{84A47708-43AE-5236-BE81-90087C2E5D37}"/>
          </ac:picMkLst>
        </pc:picChg>
        <pc:picChg chg="del">
          <ac:chgData name="Louise Mulqueen" userId="S::louise@acaciacs.com.au::a5ee602a-eed8-4b7f-8c54-f065d7bb04ba" providerId="AD" clId="Web-{82986485-B16B-44DB-80E9-5198D67086F9}" dt="2023-05-23T06:55:18.919" v="129"/>
          <ac:picMkLst>
            <pc:docMk/>
            <pc:sldMk cId="2900724427" sldId="370"/>
            <ac:picMk id="8" creationId="{7C8900D1-EB13-BFC0-E369-40AE1FBEE5D1}"/>
          </ac:picMkLst>
        </pc:picChg>
        <pc:picChg chg="add del mod">
          <ac:chgData name="Louise Mulqueen" userId="S::louise@acaciacs.com.au::a5ee602a-eed8-4b7f-8c54-f065d7bb04ba" providerId="AD" clId="Web-{82986485-B16B-44DB-80E9-5198D67086F9}" dt="2023-05-23T07:51:13.579" v="708"/>
          <ac:picMkLst>
            <pc:docMk/>
            <pc:sldMk cId="2900724427" sldId="370"/>
            <ac:picMk id="14" creationId="{7351650C-4F00-5D45-31AF-A8A4E2A41F82}"/>
          </ac:picMkLst>
        </pc:picChg>
        <pc:picChg chg="add mod">
          <ac:chgData name="Louise Mulqueen" userId="S::louise@acaciacs.com.au::a5ee602a-eed8-4b7f-8c54-f065d7bb04ba" providerId="AD" clId="Web-{82986485-B16B-44DB-80E9-5198D67086F9}" dt="2023-05-23T07:54:17.209" v="728" actId="1076"/>
          <ac:picMkLst>
            <pc:docMk/>
            <pc:sldMk cId="2900724427" sldId="370"/>
            <ac:picMk id="15" creationId="{B4C4B390-4845-E2B0-EE88-0FB298D420B4}"/>
          </ac:picMkLst>
        </pc:picChg>
        <pc:picChg chg="add mod ord">
          <ac:chgData name="Louise Mulqueen" userId="S::louise@acaciacs.com.au::a5ee602a-eed8-4b7f-8c54-f065d7bb04ba" providerId="AD" clId="Web-{82986485-B16B-44DB-80E9-5198D67086F9}" dt="2023-05-23T07:54:29.663" v="730"/>
          <ac:picMkLst>
            <pc:docMk/>
            <pc:sldMk cId="2900724427" sldId="370"/>
            <ac:picMk id="16" creationId="{82CFBFC1-1396-4154-A64D-2F89F89F8132}"/>
          </ac:picMkLst>
        </pc:picChg>
        <pc:picChg chg="add mod ord">
          <ac:chgData name="Louise Mulqueen" userId="S::louise@acaciacs.com.au::a5ee602a-eed8-4b7f-8c54-f065d7bb04ba" providerId="AD" clId="Web-{82986485-B16B-44DB-80E9-5198D67086F9}" dt="2023-05-23T07:54:35.725" v="731"/>
          <ac:picMkLst>
            <pc:docMk/>
            <pc:sldMk cId="2900724427" sldId="370"/>
            <ac:picMk id="17" creationId="{DCBEC1B3-A994-1555-6E41-A70D8682C226}"/>
          </ac:picMkLst>
        </pc:picChg>
      </pc:sldChg>
      <pc:sldChg chg="addSp delSp modSp add del replId">
        <pc:chgData name="Louise Mulqueen" userId="S::louise@acaciacs.com.au::a5ee602a-eed8-4b7f-8c54-f065d7bb04ba" providerId="AD" clId="Web-{82986485-B16B-44DB-80E9-5198D67086F9}" dt="2023-05-23T07:45:15.194" v="684"/>
        <pc:sldMkLst>
          <pc:docMk/>
          <pc:sldMk cId="1307784916" sldId="371"/>
        </pc:sldMkLst>
        <pc:picChg chg="add mod">
          <ac:chgData name="Louise Mulqueen" userId="S::louise@acaciacs.com.au::a5ee602a-eed8-4b7f-8c54-f065d7bb04ba" providerId="AD" clId="Web-{82986485-B16B-44DB-80E9-5198D67086F9}" dt="2023-05-23T07:25:11.908" v="438" actId="1076"/>
          <ac:picMkLst>
            <pc:docMk/>
            <pc:sldMk cId="1307784916" sldId="371"/>
            <ac:picMk id="3" creationId="{855F1D1C-A39A-F7EA-AD68-39052431CDCA}"/>
          </ac:picMkLst>
        </pc:picChg>
        <pc:picChg chg="del">
          <ac:chgData name="Louise Mulqueen" userId="S::louise@acaciacs.com.au::a5ee602a-eed8-4b7f-8c54-f065d7bb04ba" providerId="AD" clId="Web-{82986485-B16B-44DB-80E9-5198D67086F9}" dt="2023-05-23T07:25:05.971" v="436"/>
          <ac:picMkLst>
            <pc:docMk/>
            <pc:sldMk cId="1307784916" sldId="371"/>
            <ac:picMk id="7" creationId="{31167DCE-8288-1E79-3E34-E00EE345EE78}"/>
          </ac:picMkLst>
        </pc:picChg>
      </pc:sldChg>
      <pc:sldChg chg="addSp delSp modSp add ord replId modNotes">
        <pc:chgData name="Louise Mulqueen" userId="S::louise@acaciacs.com.au::a5ee602a-eed8-4b7f-8c54-f065d7bb04ba" providerId="AD" clId="Web-{82986485-B16B-44DB-80E9-5198D67086F9}" dt="2023-05-23T07:43:45.410" v="683"/>
        <pc:sldMkLst>
          <pc:docMk/>
          <pc:sldMk cId="3185156815" sldId="372"/>
        </pc:sldMkLst>
        <pc:spChg chg="add mod">
          <ac:chgData name="Louise Mulqueen" userId="S::louise@acaciacs.com.au::a5ee602a-eed8-4b7f-8c54-f065d7bb04ba" providerId="AD" clId="Web-{82986485-B16B-44DB-80E9-5198D67086F9}" dt="2023-05-23T07:39:48.825" v="586" actId="1076"/>
          <ac:spMkLst>
            <pc:docMk/>
            <pc:sldMk cId="3185156815" sldId="372"/>
            <ac:spMk id="3" creationId="{CE0C5E27-75DB-F487-4A8B-29CDD812BB64}"/>
          </ac:spMkLst>
        </pc:spChg>
        <pc:spChg chg="mod">
          <ac:chgData name="Louise Mulqueen" userId="S::louise@acaciacs.com.au::a5ee602a-eed8-4b7f-8c54-f065d7bb04ba" providerId="AD" clId="Web-{82986485-B16B-44DB-80E9-5198D67086F9}" dt="2023-05-23T07:35:48.615" v="552" actId="1076"/>
          <ac:spMkLst>
            <pc:docMk/>
            <pc:sldMk cId="3185156815" sldId="372"/>
            <ac:spMk id="7" creationId="{C2E049FA-433C-D10F-6F46-9D860EA03EDF}"/>
          </ac:spMkLst>
        </pc:spChg>
        <pc:spChg chg="add mod">
          <ac:chgData name="Louise Mulqueen" userId="S::louise@acaciacs.com.au::a5ee602a-eed8-4b7f-8c54-f065d7bb04ba" providerId="AD" clId="Web-{82986485-B16B-44DB-80E9-5198D67086F9}" dt="2023-05-23T07:42:00.719" v="620" actId="20577"/>
          <ac:spMkLst>
            <pc:docMk/>
            <pc:sldMk cId="3185156815" sldId="372"/>
            <ac:spMk id="8" creationId="{6C5A1557-6D53-36EA-F437-7BC959A1627C}"/>
          </ac:spMkLst>
        </pc:spChg>
        <pc:spChg chg="del mod">
          <ac:chgData name="Louise Mulqueen" userId="S::louise@acaciacs.com.au::a5ee602a-eed8-4b7f-8c54-f065d7bb04ba" providerId="AD" clId="Web-{82986485-B16B-44DB-80E9-5198D67086F9}" dt="2023-05-23T07:31:36.685" v="502"/>
          <ac:spMkLst>
            <pc:docMk/>
            <pc:sldMk cId="3185156815" sldId="372"/>
            <ac:spMk id="10" creationId="{789BAF0F-4AD2-E749-545D-CC7357A865D6}"/>
          </ac:spMkLst>
        </pc:spChg>
        <pc:spChg chg="del mod">
          <ac:chgData name="Louise Mulqueen" userId="S::louise@acaciacs.com.au::a5ee602a-eed8-4b7f-8c54-f065d7bb04ba" providerId="AD" clId="Web-{82986485-B16B-44DB-80E9-5198D67086F9}" dt="2023-05-23T07:31:22.779" v="496"/>
          <ac:spMkLst>
            <pc:docMk/>
            <pc:sldMk cId="3185156815" sldId="372"/>
            <ac:spMk id="13" creationId="{6C9AA94B-F3D3-3AFE-7885-07C803550F0C}"/>
          </ac:spMkLst>
        </pc:spChg>
        <pc:picChg chg="add mod">
          <ac:chgData name="Louise Mulqueen" userId="S::louise@acaciacs.com.au::a5ee602a-eed8-4b7f-8c54-f065d7bb04ba" providerId="AD" clId="Web-{82986485-B16B-44DB-80E9-5198D67086F9}" dt="2023-05-23T07:39:41.793" v="585" actId="14100"/>
          <ac:picMkLst>
            <pc:docMk/>
            <pc:sldMk cId="3185156815" sldId="372"/>
            <ac:picMk id="2" creationId="{8B5C76CE-8E32-4121-0329-9AAD8E788320}"/>
          </ac:picMkLst>
        </pc:picChg>
      </pc:sldChg>
    </pc:docChg>
  </pc:docChgLst>
  <pc:docChgLst>
    <pc:chgData name="Louise Mulqueen" userId="S::louise@acaciacs.com.au::a5ee602a-eed8-4b7f-8c54-f065d7bb04ba" providerId="AD" clId="Web-{008D71B8-C5D2-47B3-94A8-404B99964F45}"/>
    <pc:docChg chg="modSld">
      <pc:chgData name="Louise Mulqueen" userId="S::louise@acaciacs.com.au::a5ee602a-eed8-4b7f-8c54-f065d7bb04ba" providerId="AD" clId="Web-{008D71B8-C5D2-47B3-94A8-404B99964F45}" dt="2023-05-23T23:20:08.799" v="42" actId="20577"/>
      <pc:docMkLst>
        <pc:docMk/>
      </pc:docMkLst>
      <pc:sldChg chg="modSp">
        <pc:chgData name="Louise Mulqueen" userId="S::louise@acaciacs.com.au::a5ee602a-eed8-4b7f-8c54-f065d7bb04ba" providerId="AD" clId="Web-{008D71B8-C5D2-47B3-94A8-404B99964F45}" dt="2023-05-23T23:20:08.799" v="42" actId="20577"/>
        <pc:sldMkLst>
          <pc:docMk/>
          <pc:sldMk cId="2946125473" sldId="365"/>
        </pc:sldMkLst>
        <pc:spChg chg="mod">
          <ac:chgData name="Louise Mulqueen" userId="S::louise@acaciacs.com.au::a5ee602a-eed8-4b7f-8c54-f065d7bb04ba" providerId="AD" clId="Web-{008D71B8-C5D2-47B3-94A8-404B99964F45}" dt="2023-05-23T23:20:08.799" v="42" actId="20577"/>
          <ac:spMkLst>
            <pc:docMk/>
            <pc:sldMk cId="2946125473" sldId="365"/>
            <ac:spMk id="8" creationId="{7C7DB502-36D6-1DA7-482E-1BD03C81B6DC}"/>
          </ac:spMkLst>
        </pc:spChg>
      </pc:sldChg>
    </pc:docChg>
  </pc:docChgLst>
  <pc:docChgLst>
    <pc:chgData name="Louise Mulqueen" userId="S::louise@acaciacs.com.au::a5ee602a-eed8-4b7f-8c54-f065d7bb04ba" providerId="AD" clId="Web-{CA06DB9D-7E4F-4EF8-98B6-EB4CC88951C2}"/>
    <pc:docChg chg="modSld">
      <pc:chgData name="Louise Mulqueen" userId="S::louise@acaciacs.com.au::a5ee602a-eed8-4b7f-8c54-f065d7bb04ba" providerId="AD" clId="Web-{CA06DB9D-7E4F-4EF8-98B6-EB4CC88951C2}" dt="2023-03-29T06:35:44.957" v="96" actId="20577"/>
      <pc:docMkLst>
        <pc:docMk/>
      </pc:docMkLst>
      <pc:sldChg chg="modSp">
        <pc:chgData name="Louise Mulqueen" userId="S::louise@acaciacs.com.au::a5ee602a-eed8-4b7f-8c54-f065d7bb04ba" providerId="AD" clId="Web-{CA06DB9D-7E4F-4EF8-98B6-EB4CC88951C2}" dt="2023-03-29T06:35:44.957" v="96" actId="20577"/>
        <pc:sldMkLst>
          <pc:docMk/>
          <pc:sldMk cId="3530245917" sldId="357"/>
        </pc:sldMkLst>
        <pc:spChg chg="mod">
          <ac:chgData name="Louise Mulqueen" userId="S::louise@acaciacs.com.au::a5ee602a-eed8-4b7f-8c54-f065d7bb04ba" providerId="AD" clId="Web-{CA06DB9D-7E4F-4EF8-98B6-EB4CC88951C2}" dt="2023-03-29T06:35:44.957" v="96" actId="20577"/>
          <ac:spMkLst>
            <pc:docMk/>
            <pc:sldMk cId="3530245917" sldId="357"/>
            <ac:spMk id="8" creationId="{7C7DB502-36D6-1DA7-482E-1BD03C81B6DC}"/>
          </ac:spMkLst>
        </pc:spChg>
      </pc:sldChg>
    </pc:docChg>
  </pc:docChgLst>
  <pc:docChgLst>
    <pc:chgData name="Hassaan Ahmed" userId="bd6a4701-639e-4ed3-973a-46e696c6f2ef" providerId="ADAL" clId="{D75E4080-97F7-4220-BB25-F29B2C204C8A}"/>
    <pc:docChg chg="modSld">
      <pc:chgData name="Hassaan Ahmed" userId="bd6a4701-639e-4ed3-973a-46e696c6f2ef" providerId="ADAL" clId="{D75E4080-97F7-4220-BB25-F29B2C204C8A}" dt="2023-05-23T23:28:52.353" v="105" actId="14826"/>
      <pc:docMkLst>
        <pc:docMk/>
      </pc:docMkLst>
      <pc:sldChg chg="addSp modSp mod">
        <pc:chgData name="Hassaan Ahmed" userId="bd6a4701-639e-4ed3-973a-46e696c6f2ef" providerId="ADAL" clId="{D75E4080-97F7-4220-BB25-F29B2C204C8A}" dt="2023-05-23T23:28:52.353" v="105" actId="14826"/>
        <pc:sldMkLst>
          <pc:docMk/>
          <pc:sldMk cId="325922036" sldId="356"/>
        </pc:sldMkLst>
        <pc:spChg chg="mod">
          <ac:chgData name="Hassaan Ahmed" userId="bd6a4701-639e-4ed3-973a-46e696c6f2ef" providerId="ADAL" clId="{D75E4080-97F7-4220-BB25-F29B2C204C8A}" dt="2023-05-23T23:26:43.258" v="52" actId="1076"/>
          <ac:spMkLst>
            <pc:docMk/>
            <pc:sldMk cId="325922036" sldId="356"/>
            <ac:spMk id="6" creationId="{9B7A73D0-909A-5511-BD1F-077AAD8DBAFE}"/>
          </ac:spMkLst>
        </pc:spChg>
        <pc:spChg chg="mod">
          <ac:chgData name="Hassaan Ahmed" userId="bd6a4701-639e-4ed3-973a-46e696c6f2ef" providerId="ADAL" clId="{D75E4080-97F7-4220-BB25-F29B2C204C8A}" dt="2023-05-23T23:26:43.258" v="52" actId="1076"/>
          <ac:spMkLst>
            <pc:docMk/>
            <pc:sldMk cId="325922036" sldId="356"/>
            <ac:spMk id="9" creationId="{85AE1DD7-476B-5AB8-221E-3DC83BD3A867}"/>
          </ac:spMkLst>
        </pc:spChg>
        <pc:spChg chg="add mod">
          <ac:chgData name="Hassaan Ahmed" userId="bd6a4701-639e-4ed3-973a-46e696c6f2ef" providerId="ADAL" clId="{D75E4080-97F7-4220-BB25-F29B2C204C8A}" dt="2023-05-23T23:27:05.469" v="77" actId="20577"/>
          <ac:spMkLst>
            <pc:docMk/>
            <pc:sldMk cId="325922036" sldId="356"/>
            <ac:spMk id="10" creationId="{3B53BCC5-B232-AD47-8F7E-C218A94A086A}"/>
          </ac:spMkLst>
        </pc:spChg>
        <pc:spChg chg="add mod">
          <ac:chgData name="Hassaan Ahmed" userId="bd6a4701-639e-4ed3-973a-46e696c6f2ef" providerId="ADAL" clId="{D75E4080-97F7-4220-BB25-F29B2C204C8A}" dt="2023-05-23T23:27:24.615" v="103" actId="20577"/>
          <ac:spMkLst>
            <pc:docMk/>
            <pc:sldMk cId="325922036" sldId="356"/>
            <ac:spMk id="11" creationId="{DA858563-26C5-304D-B56D-E51FD1DEF2BD}"/>
          </ac:spMkLst>
        </pc:spChg>
        <pc:picChg chg="add mod">
          <ac:chgData name="Hassaan Ahmed" userId="bd6a4701-639e-4ed3-973a-46e696c6f2ef" providerId="ADAL" clId="{D75E4080-97F7-4220-BB25-F29B2C204C8A}" dt="2023-05-23T23:27:33.512" v="104" actId="14826"/>
          <ac:picMkLst>
            <pc:docMk/>
            <pc:sldMk cId="325922036" sldId="356"/>
            <ac:picMk id="2" creationId="{AC019109-ECDC-0882-4823-4AAE0E77B849}"/>
          </ac:picMkLst>
        </pc:picChg>
        <pc:picChg chg="mod">
          <ac:chgData name="Hassaan Ahmed" userId="bd6a4701-639e-4ed3-973a-46e696c6f2ef" providerId="ADAL" clId="{D75E4080-97F7-4220-BB25-F29B2C204C8A}" dt="2023-05-23T23:28:52.353" v="105" actId="14826"/>
          <ac:picMkLst>
            <pc:docMk/>
            <pc:sldMk cId="325922036" sldId="356"/>
            <ac:picMk id="3" creationId="{6601D8EF-DF4C-D54E-4F3B-8859909DA3F9}"/>
          </ac:picMkLst>
        </pc:picChg>
      </pc:sldChg>
    </pc:docChg>
  </pc:docChgLst>
  <pc:docChgLst>
    <pc:chgData name="Louise Mulqueen" userId="S::louise@acaciacs.com.au::a5ee602a-eed8-4b7f-8c54-f065d7bb04ba" providerId="AD" clId="Web-{B738856D-6FCB-4F41-B46F-964B19248D77}"/>
    <pc:docChg chg="modSld">
      <pc:chgData name="Louise Mulqueen" userId="S::louise@acaciacs.com.au::a5ee602a-eed8-4b7f-8c54-f065d7bb04ba" providerId="AD" clId="Web-{B738856D-6FCB-4F41-B46F-964B19248D77}" dt="2023-05-17T05:41:45.004" v="9" actId="20577"/>
      <pc:docMkLst>
        <pc:docMk/>
      </pc:docMkLst>
      <pc:sldChg chg="modSp">
        <pc:chgData name="Louise Mulqueen" userId="S::louise@acaciacs.com.au::a5ee602a-eed8-4b7f-8c54-f065d7bb04ba" providerId="AD" clId="Web-{B738856D-6FCB-4F41-B46F-964B19248D77}" dt="2023-05-17T05:41:45.004" v="9" actId="20577"/>
        <pc:sldMkLst>
          <pc:docMk/>
          <pc:sldMk cId="325922036" sldId="356"/>
        </pc:sldMkLst>
        <pc:spChg chg="mod">
          <ac:chgData name="Louise Mulqueen" userId="S::louise@acaciacs.com.au::a5ee602a-eed8-4b7f-8c54-f065d7bb04ba" providerId="AD" clId="Web-{B738856D-6FCB-4F41-B46F-964B19248D77}" dt="2023-05-17T05:41:45.004" v="9" actId="20577"/>
          <ac:spMkLst>
            <pc:docMk/>
            <pc:sldMk cId="325922036" sldId="356"/>
            <ac:spMk id="8" creationId="{7C7DB502-36D6-1DA7-482E-1BD03C81B6D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1"/>
            <a:ext cx="2971800" cy="499012"/>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1"/>
            <a:ext cx="2971800" cy="499012"/>
          </a:xfrm>
          <a:prstGeom prst="rect">
            <a:avLst/>
          </a:prstGeom>
        </p:spPr>
        <p:txBody>
          <a:bodyPr vert="horz" lIns="91440" tIns="45720" rIns="91440" bIns="45720" rtlCol="0"/>
          <a:lstStyle>
            <a:lvl1pPr algn="r">
              <a:defRPr sz="1200"/>
            </a:lvl1pPr>
          </a:lstStyle>
          <a:p>
            <a:fld id="{B56F32FC-4BD9-442A-A8C6-51598C909FE3}" type="datetimeFigureOut">
              <a:rPr lang="en-US" smtClean="0"/>
              <a:t>5/23/2023</a:t>
            </a:fld>
            <a:endParaRPr lang="en-US"/>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9446678"/>
            <a:ext cx="2971800" cy="499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9446678"/>
            <a:ext cx="2971800" cy="499012"/>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31800" y="744001"/>
            <a:ext cx="5969000" cy="33575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6551"/>
            <a:ext cx="5486400" cy="485513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884613" y="9446678"/>
            <a:ext cx="2971800" cy="499012"/>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help.myob.com/wiki/display/adv/2022.1+Release+Notes?preview=/90636626/95455973/MYOB%20Advanced%202022.1%20Release%20Notes.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23Zqs_zHxH8&amp;t=64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23Zqs_zHxH8&amp;t=64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44538"/>
            <a:ext cx="5969000" cy="3357562"/>
          </a:xfrm>
        </p:spPr>
      </p:sp>
      <p:sp>
        <p:nvSpPr>
          <p:cNvPr id="3" name="Notes Placeholder 2"/>
          <p:cNvSpPr>
            <a:spLocks noGrp="1"/>
          </p:cNvSpPr>
          <p:nvPr>
            <p:ph type="body" idx="1"/>
          </p:nvPr>
        </p:nvSpPr>
        <p:spPr/>
        <p:txBody>
          <a:bodyPr/>
          <a:lstStyle/>
          <a:p>
            <a:r>
              <a:rPr lang="en-AU" dirty="0"/>
              <a:t>Idea for the Water coolers – is to give you a brief update of </a:t>
            </a:r>
            <a:r>
              <a:rPr lang="en-AU" err="1"/>
              <a:t>whats</a:t>
            </a:r>
            <a:r>
              <a:rPr lang="en-AU" dirty="0"/>
              <a:t> been happening in the software</a:t>
            </a:r>
          </a:p>
          <a:p>
            <a:endParaRPr lang="en-AU" dirty="0">
              <a:cs typeface="Calibri"/>
            </a:endParaRPr>
          </a:p>
          <a:p>
            <a:r>
              <a:rPr lang="en-AU" dirty="0">
                <a:cs typeface="Calibri"/>
              </a:rPr>
              <a:t>The presentation is recorded and is available from the Acacia Website under Support \ Water cooler</a:t>
            </a:r>
          </a:p>
        </p:txBody>
      </p:sp>
      <p:sp>
        <p:nvSpPr>
          <p:cNvPr id="4" name="Slide Number Placeholder 3"/>
          <p:cNvSpPr>
            <a:spLocks noGrp="1"/>
          </p:cNvSpPr>
          <p:nvPr>
            <p:ph type="sldNum" sz="quarter" idx="5"/>
          </p:nvPr>
        </p:nvSpPr>
        <p:spPr/>
        <p:txBody>
          <a:bodyPr/>
          <a:lstStyle/>
          <a:p>
            <a:fld id="{22289C57-55D7-40A4-A101-E74FAC7A092B}" type="slidenum">
              <a:rPr lang="en-US" smtClean="0"/>
              <a:t>1</a:t>
            </a:fld>
            <a:endParaRPr lang="en-US"/>
          </a:p>
        </p:txBody>
      </p:sp>
    </p:spTree>
    <p:extLst>
      <p:ext uri="{BB962C8B-B14F-4D97-AF65-F5344CB8AC3E}">
        <p14:creationId xmlns:p14="http://schemas.microsoft.com/office/powerpoint/2010/main" val="2530925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44538"/>
            <a:ext cx="5969000" cy="3357562"/>
          </a:xfrm>
        </p:spPr>
      </p:sp>
      <p:sp>
        <p:nvSpPr>
          <p:cNvPr id="3" name="Notes Placeholder 2"/>
          <p:cNvSpPr>
            <a:spLocks noGrp="1"/>
          </p:cNvSpPr>
          <p:nvPr>
            <p:ph type="body" idx="1"/>
          </p:nvPr>
        </p:nvSpPr>
        <p:spPr/>
        <p:txBody>
          <a:bodyPr/>
          <a:lstStyle/>
          <a:p>
            <a:pPr marL="285750" indent="-285750">
              <a:buFont typeface="Arial"/>
              <a:buChar char="•"/>
            </a:pPr>
            <a:r>
              <a:rPr lang="en-US"/>
              <a:t>By integrating MYOB Advanced with Microsoft Azure Active Directory (Azure AD) </a:t>
            </a:r>
          </a:p>
          <a:p>
            <a:pPr marL="285750" indent="-285750">
              <a:buFont typeface="Arial,Sans-Serif"/>
              <a:buChar char="•"/>
            </a:pPr>
            <a:endParaRPr lang="en-US"/>
          </a:p>
          <a:p>
            <a:pPr marL="285750" indent="-285750">
              <a:buFont typeface="Arial,Sans-Serif"/>
              <a:buChar char="•"/>
            </a:pPr>
            <a:r>
              <a:rPr lang="en-US"/>
              <a:t>This lets you create, delete, and manage user accounts by using Azure AD. </a:t>
            </a:r>
            <a:endParaRPr lang="en-US">
              <a:cs typeface="Calibri" panose="020F0502020204030204"/>
            </a:endParaRPr>
          </a:p>
          <a:p>
            <a:endParaRPr lang="en-AU">
              <a:cs typeface="Calibri" panose="020F0502020204030204"/>
            </a:endParaRPr>
          </a:p>
          <a:p>
            <a:pPr marL="285750" indent="-285750">
              <a:buFont typeface="Arial,Sans-Serif"/>
              <a:buChar char="•"/>
            </a:pPr>
            <a:r>
              <a:rPr lang="en-US"/>
              <a:t>During integration, you map Azure AD groups with user roles in MYOB Advanced to determine users’ access rights.</a:t>
            </a:r>
            <a:endParaRPr lang="en-US">
              <a:cs typeface="Calibri" panose="020F0502020204030204"/>
            </a:endParaRPr>
          </a:p>
          <a:p>
            <a:pPr marL="285750" indent="-285750">
              <a:buFont typeface="Arial,Sans-Serif"/>
              <a:buChar char="•"/>
            </a:pPr>
            <a:endParaRPr lang="en-US">
              <a:cs typeface="Calibri" panose="020F0502020204030204"/>
            </a:endParaRPr>
          </a:p>
          <a:p>
            <a:pPr marL="285750" indent="-285750">
              <a:buFont typeface="Arial,Sans-Serif"/>
              <a:buChar char="•"/>
            </a:pPr>
            <a:endParaRPr lang="en-US"/>
          </a:p>
          <a:p>
            <a:pPr marL="285750" indent="-285750">
              <a:buFont typeface="Arial,Sans-Serif"/>
              <a:buChar char="•"/>
            </a:pPr>
            <a:endParaRPr lang="en-US"/>
          </a:p>
          <a:p>
            <a:pPr marL="285750" indent="-285750">
              <a:buFont typeface="Arial,Sans-Serif"/>
              <a:buChar char="•"/>
            </a:pPr>
            <a:r>
              <a:rPr lang="en-US"/>
              <a:t>You are likely to need the help of your IT Department – who manage you Office 365 services</a:t>
            </a:r>
          </a:p>
          <a:p>
            <a:pPr marL="285750" indent="-285750">
              <a:buFont typeface="Arial,Sans-Serif"/>
              <a:buChar char="•"/>
            </a:pPr>
            <a:endParaRPr lang="en-US"/>
          </a:p>
          <a:p>
            <a:pPr marL="285750" indent="-285750">
              <a:buFont typeface="Arial,Sans-Serif"/>
              <a:buChar char="•"/>
            </a:pPr>
            <a:r>
              <a:rPr lang="en-US"/>
              <a:t>Details steps are available from the MYOB Adv Help centre</a:t>
            </a:r>
          </a:p>
          <a:p>
            <a:pPr marL="285750" indent="-285750">
              <a:buFont typeface="Arial,Sans-Serif"/>
              <a:buChar char="•"/>
            </a:pPr>
            <a:endParaRPr lang="en-US"/>
          </a:p>
          <a:p>
            <a:pPr marL="285750" indent="-285750">
              <a:buFont typeface="Arial,Sans-Serif"/>
              <a:buChar char="•"/>
            </a:pPr>
            <a:r>
              <a:rPr lang="en-US"/>
              <a:t>https://help.myob.com/wiki/display/GEN/Integrating+MYOB+Advanced+with+Microsoft+Azure+Active+Directory</a:t>
            </a:r>
            <a:endParaRPr lang="en-US">
              <a:cs typeface="Calibri" panose="020F0502020204030204"/>
            </a:endParaRPr>
          </a:p>
          <a:p>
            <a:endParaRPr lang="en-AU">
              <a:cs typeface="Calibri" panose="020F0502020204030204"/>
            </a:endParaRPr>
          </a:p>
        </p:txBody>
      </p:sp>
      <p:sp>
        <p:nvSpPr>
          <p:cNvPr id="4" name="Slide Number Placeholder 3"/>
          <p:cNvSpPr>
            <a:spLocks noGrp="1"/>
          </p:cNvSpPr>
          <p:nvPr>
            <p:ph type="sldNum" sz="quarter" idx="5"/>
          </p:nvPr>
        </p:nvSpPr>
        <p:spPr/>
        <p:txBody>
          <a:bodyPr/>
          <a:lstStyle/>
          <a:p>
            <a:fld id="{22289C57-55D7-40A4-A101-E74FAC7A092B}" type="slidenum">
              <a:rPr lang="en-US" smtClean="0"/>
              <a:t>10</a:t>
            </a:fld>
            <a:endParaRPr lang="en-US"/>
          </a:p>
        </p:txBody>
      </p:sp>
    </p:spTree>
    <p:extLst>
      <p:ext uri="{BB962C8B-B14F-4D97-AF65-F5344CB8AC3E}">
        <p14:creationId xmlns:p14="http://schemas.microsoft.com/office/powerpoint/2010/main" val="620579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44538"/>
            <a:ext cx="5969000" cy="3357562"/>
          </a:xfrm>
        </p:spPr>
      </p:sp>
      <p:sp>
        <p:nvSpPr>
          <p:cNvPr id="3" name="Notes Placeholder 2"/>
          <p:cNvSpPr>
            <a:spLocks noGrp="1"/>
          </p:cNvSpPr>
          <p:nvPr>
            <p:ph type="body" idx="1"/>
          </p:nvPr>
        </p:nvSpPr>
        <p:spPr/>
        <p:txBody>
          <a:bodyPr/>
          <a:lstStyle/>
          <a:p>
            <a:endParaRPr lang="en-AU">
              <a:cs typeface="Calibri" panose="020F0502020204030204"/>
            </a:endParaRPr>
          </a:p>
        </p:txBody>
      </p:sp>
      <p:sp>
        <p:nvSpPr>
          <p:cNvPr id="4" name="Slide Number Placeholder 3"/>
          <p:cNvSpPr>
            <a:spLocks noGrp="1"/>
          </p:cNvSpPr>
          <p:nvPr>
            <p:ph type="sldNum" sz="quarter" idx="5"/>
          </p:nvPr>
        </p:nvSpPr>
        <p:spPr/>
        <p:txBody>
          <a:bodyPr/>
          <a:lstStyle/>
          <a:p>
            <a:fld id="{22289C57-55D7-40A4-A101-E74FAC7A092B}" type="slidenum">
              <a:rPr lang="en-US" smtClean="0"/>
              <a:t>11</a:t>
            </a:fld>
            <a:endParaRPr lang="en-US"/>
          </a:p>
        </p:txBody>
      </p:sp>
    </p:spTree>
    <p:extLst>
      <p:ext uri="{BB962C8B-B14F-4D97-AF65-F5344CB8AC3E}">
        <p14:creationId xmlns:p14="http://schemas.microsoft.com/office/powerpoint/2010/main" val="3419663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44538"/>
            <a:ext cx="5969000" cy="3357562"/>
          </a:xfrm>
        </p:spPr>
      </p:sp>
      <p:sp>
        <p:nvSpPr>
          <p:cNvPr id="3" name="Notes Placeholder 2"/>
          <p:cNvSpPr>
            <a:spLocks noGrp="1"/>
          </p:cNvSpPr>
          <p:nvPr>
            <p:ph type="body" idx="1"/>
          </p:nvPr>
        </p:nvSpPr>
        <p:spPr/>
        <p:txBody>
          <a:bodyPr/>
          <a:lstStyle/>
          <a:p>
            <a:r>
              <a:rPr lang="en-AU" dirty="0">
                <a:cs typeface="Calibri" panose="020F0502020204030204"/>
              </a:rPr>
              <a:t>Reminder we have Dash </a:t>
            </a:r>
            <a:r>
              <a:rPr lang="en-AU" dirty="0" err="1">
                <a:cs typeface="Calibri" panose="020F0502020204030204"/>
              </a:rPr>
              <a:t>vailable</a:t>
            </a:r>
            <a:r>
              <a:rPr lang="en-AU" dirty="0">
                <a:cs typeface="Calibri" panose="020F0502020204030204"/>
              </a:rPr>
              <a:t> in Payroll</a:t>
            </a:r>
          </a:p>
          <a:p>
            <a:endParaRPr lang="en-AU" dirty="0">
              <a:cs typeface="Calibri" panose="020F0502020204030204"/>
            </a:endParaRPr>
          </a:p>
          <a:p>
            <a:endParaRPr lang="en-AU" dirty="0">
              <a:cs typeface="Calibri" panose="020F0502020204030204"/>
            </a:endParaRPr>
          </a:p>
        </p:txBody>
      </p:sp>
      <p:sp>
        <p:nvSpPr>
          <p:cNvPr id="4" name="Slide Number Placeholder 3"/>
          <p:cNvSpPr>
            <a:spLocks noGrp="1"/>
          </p:cNvSpPr>
          <p:nvPr>
            <p:ph type="sldNum" sz="quarter" idx="5"/>
          </p:nvPr>
        </p:nvSpPr>
        <p:spPr/>
        <p:txBody>
          <a:bodyPr/>
          <a:lstStyle/>
          <a:p>
            <a:fld id="{22289C57-55D7-40A4-A101-E74FAC7A092B}" type="slidenum">
              <a:rPr lang="en-US" smtClean="0"/>
              <a:t>12</a:t>
            </a:fld>
            <a:endParaRPr lang="en-US"/>
          </a:p>
        </p:txBody>
      </p:sp>
    </p:spTree>
    <p:extLst>
      <p:ext uri="{BB962C8B-B14F-4D97-AF65-F5344CB8AC3E}">
        <p14:creationId xmlns:p14="http://schemas.microsoft.com/office/powerpoint/2010/main" val="1681114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44538"/>
            <a:ext cx="5969000" cy="3357562"/>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2289C57-55D7-40A4-A101-E74FAC7A092B}" type="slidenum">
              <a:rPr lang="en-US" smtClean="0"/>
              <a:t>12</a:t>
            </a:fld>
            <a:endParaRPr lang="en-US"/>
          </a:p>
        </p:txBody>
      </p:sp>
    </p:spTree>
    <p:extLst>
      <p:ext uri="{BB962C8B-B14F-4D97-AF65-F5344CB8AC3E}">
        <p14:creationId xmlns:p14="http://schemas.microsoft.com/office/powerpoint/2010/main" val="927364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44538"/>
            <a:ext cx="5969000" cy="3357562"/>
          </a:xfrm>
        </p:spPr>
      </p:sp>
      <p:sp>
        <p:nvSpPr>
          <p:cNvPr id="3" name="Notes Placeholder 2"/>
          <p:cNvSpPr>
            <a:spLocks noGrp="1"/>
          </p:cNvSpPr>
          <p:nvPr>
            <p:ph type="body" idx="1"/>
          </p:nvPr>
        </p:nvSpPr>
        <p:spPr/>
        <p:txBody>
          <a:bodyPr/>
          <a:lstStyle/>
          <a:p>
            <a:r>
              <a:rPr lang="en-AU"/>
              <a:t>Remember to let other MYOB Advanced users know about Acacia Client Water Coolers.</a:t>
            </a:r>
          </a:p>
          <a:p>
            <a:endParaRPr lang="en-AU"/>
          </a:p>
          <a:p>
            <a:r>
              <a:rPr lang="en-AU"/>
              <a:t>We will be giving brief over views of new features in Payroll</a:t>
            </a:r>
          </a:p>
          <a:p>
            <a:endParaRPr lang="en-AU"/>
          </a:p>
          <a:p>
            <a:r>
              <a:rPr lang="en-AU"/>
              <a:t>But we welcome any suggest for other topics to cover</a:t>
            </a:r>
          </a:p>
        </p:txBody>
      </p:sp>
      <p:sp>
        <p:nvSpPr>
          <p:cNvPr id="4" name="Slide Number Placeholder 3"/>
          <p:cNvSpPr>
            <a:spLocks noGrp="1"/>
          </p:cNvSpPr>
          <p:nvPr>
            <p:ph type="sldNum" sz="quarter" idx="5"/>
          </p:nvPr>
        </p:nvSpPr>
        <p:spPr/>
        <p:txBody>
          <a:bodyPr/>
          <a:lstStyle/>
          <a:p>
            <a:fld id="{22289C57-55D7-40A4-A101-E74FAC7A092B}" type="slidenum">
              <a:rPr lang="en-US" smtClean="0"/>
              <a:t>13</a:t>
            </a:fld>
            <a:endParaRPr lang="en-US"/>
          </a:p>
        </p:txBody>
      </p:sp>
    </p:spTree>
    <p:extLst>
      <p:ext uri="{BB962C8B-B14F-4D97-AF65-F5344CB8AC3E}">
        <p14:creationId xmlns:p14="http://schemas.microsoft.com/office/powerpoint/2010/main" val="902319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44538"/>
            <a:ext cx="5969000" cy="3357562"/>
          </a:xfrm>
        </p:spPr>
      </p:sp>
      <p:sp>
        <p:nvSpPr>
          <p:cNvPr id="3" name="Notes Placeholder 2"/>
          <p:cNvSpPr>
            <a:spLocks noGrp="1"/>
          </p:cNvSpPr>
          <p:nvPr>
            <p:ph type="body" idx="1"/>
          </p:nvPr>
        </p:nvSpPr>
        <p:spPr/>
        <p:txBody>
          <a:bodyPr/>
          <a:lstStyle/>
          <a:p>
            <a:r>
              <a:rPr lang="en-AU"/>
              <a:t>Remember to let other MYOB Advanced users know about Acacia Client Water Coolers.</a:t>
            </a:r>
          </a:p>
          <a:p>
            <a:endParaRPr lang="en-AU"/>
          </a:p>
          <a:p>
            <a:r>
              <a:rPr lang="en-AU"/>
              <a:t>We will be giving brief over views of new features in Payroll</a:t>
            </a:r>
          </a:p>
          <a:p>
            <a:endParaRPr lang="en-AU"/>
          </a:p>
          <a:p>
            <a:r>
              <a:rPr lang="en-AU"/>
              <a:t>But we welcome any suggest for other topics to cover</a:t>
            </a:r>
          </a:p>
        </p:txBody>
      </p:sp>
      <p:sp>
        <p:nvSpPr>
          <p:cNvPr id="4" name="Slide Number Placeholder 3"/>
          <p:cNvSpPr>
            <a:spLocks noGrp="1"/>
          </p:cNvSpPr>
          <p:nvPr>
            <p:ph type="sldNum" sz="quarter" idx="5"/>
          </p:nvPr>
        </p:nvSpPr>
        <p:spPr/>
        <p:txBody>
          <a:bodyPr/>
          <a:lstStyle/>
          <a:p>
            <a:fld id="{22289C57-55D7-40A4-A101-E74FAC7A092B}" type="slidenum">
              <a:rPr lang="en-US" smtClean="0"/>
              <a:t>14</a:t>
            </a:fld>
            <a:endParaRPr lang="en-US"/>
          </a:p>
        </p:txBody>
      </p:sp>
    </p:spTree>
    <p:extLst>
      <p:ext uri="{BB962C8B-B14F-4D97-AF65-F5344CB8AC3E}">
        <p14:creationId xmlns:p14="http://schemas.microsoft.com/office/powerpoint/2010/main" val="2246365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44538"/>
            <a:ext cx="5969000" cy="3357562"/>
          </a:xfrm>
        </p:spPr>
      </p:sp>
      <p:sp>
        <p:nvSpPr>
          <p:cNvPr id="3" name="Notes Placeholder 2"/>
          <p:cNvSpPr>
            <a:spLocks noGrp="1"/>
          </p:cNvSpPr>
          <p:nvPr>
            <p:ph type="body" idx="1"/>
          </p:nvPr>
        </p:nvSpPr>
        <p:spPr/>
        <p:txBody>
          <a:bodyPr/>
          <a:lstStyle/>
          <a:p>
            <a:r>
              <a:rPr lang="en-AU" dirty="0">
                <a:cs typeface="Calibri"/>
              </a:rPr>
              <a:t>Release Notes 195 pages</a:t>
            </a:r>
          </a:p>
          <a:p>
            <a:r>
              <a:rPr lang="en-AU" dirty="0">
                <a:cs typeface="Calibri"/>
              </a:rPr>
              <a:t>Download them from the Acacia Web site   </a:t>
            </a:r>
          </a:p>
          <a:p>
            <a:endParaRPr lang="en-AU">
              <a:cs typeface="Calibri"/>
            </a:endParaRPr>
          </a:p>
          <a:p>
            <a:r>
              <a:rPr lang="en-AU" dirty="0">
                <a:cs typeface="Calibri"/>
              </a:rPr>
              <a:t>Or the MYOB Help centre</a:t>
            </a:r>
          </a:p>
          <a:p>
            <a:r>
              <a:rPr lang="en-AU" dirty="0">
                <a:cs typeface="Calibri"/>
                <a:hlinkClick r:id="rId3"/>
              </a:rPr>
              <a:t>https://help.myob.com/wiki/display/adv/2022.1+Release+Notes?preview=/90636626/95455973/MYOB%20Advanced%202022.1%20Release%20Notes.pdf</a:t>
            </a:r>
          </a:p>
          <a:p>
            <a:endParaRPr lang="en-AU" dirty="0">
              <a:cs typeface="Calibri"/>
            </a:endParaRPr>
          </a:p>
          <a:p>
            <a:endParaRPr lang="en-AU" dirty="0">
              <a:cs typeface="Calibri"/>
            </a:endParaRPr>
          </a:p>
          <a:p>
            <a:endParaRPr lang="en-AU">
              <a:cs typeface="Calibri"/>
            </a:endParaRPr>
          </a:p>
          <a:p>
            <a:endParaRPr lang="en-AU">
              <a:cs typeface="Calibri"/>
            </a:endParaRPr>
          </a:p>
          <a:p>
            <a:endParaRPr lang="en-AU">
              <a:cs typeface="Calibri"/>
            </a:endParaRPr>
          </a:p>
          <a:p>
            <a:endParaRPr lang="en-AU">
              <a:cs typeface="Calibri"/>
            </a:endParaRPr>
          </a:p>
        </p:txBody>
      </p:sp>
      <p:sp>
        <p:nvSpPr>
          <p:cNvPr id="4" name="Slide Number Placeholder 3"/>
          <p:cNvSpPr>
            <a:spLocks noGrp="1"/>
          </p:cNvSpPr>
          <p:nvPr>
            <p:ph type="sldNum" sz="quarter" idx="5"/>
          </p:nvPr>
        </p:nvSpPr>
        <p:spPr/>
        <p:txBody>
          <a:bodyPr/>
          <a:lstStyle/>
          <a:p>
            <a:fld id="{22289C57-55D7-40A4-A101-E74FAC7A092B}" type="slidenum">
              <a:rPr lang="en-US" smtClean="0"/>
              <a:t>2</a:t>
            </a:fld>
            <a:endParaRPr lang="en-US"/>
          </a:p>
        </p:txBody>
      </p:sp>
    </p:spTree>
    <p:extLst>
      <p:ext uri="{BB962C8B-B14F-4D97-AF65-F5344CB8AC3E}">
        <p14:creationId xmlns:p14="http://schemas.microsoft.com/office/powerpoint/2010/main" val="4208316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44538"/>
            <a:ext cx="5969000" cy="3357562"/>
          </a:xfrm>
        </p:spPr>
      </p:sp>
      <p:sp>
        <p:nvSpPr>
          <p:cNvPr id="3" name="Notes Placeholder 2"/>
          <p:cNvSpPr>
            <a:spLocks noGrp="1"/>
          </p:cNvSpPr>
          <p:nvPr>
            <p:ph type="body" idx="1"/>
          </p:nvPr>
        </p:nvSpPr>
        <p:spPr/>
        <p:txBody>
          <a:bodyPr/>
          <a:lstStyle/>
          <a:p>
            <a:r>
              <a:rPr lang="en-AU"/>
              <a:t>Of the 58 new features in the 2022.1 upgrade  - I will touch on only some of them</a:t>
            </a:r>
          </a:p>
          <a:p>
            <a:endParaRPr lang="en-AU"/>
          </a:p>
          <a:p>
            <a:r>
              <a:rPr lang="en-AU"/>
              <a:t>You can read further and in depth about all of these new features in the MYOB Advance Release notes.</a:t>
            </a:r>
            <a:endParaRPr lang="en-AU">
              <a:cs typeface="Calibri"/>
            </a:endParaRPr>
          </a:p>
          <a:p>
            <a:endParaRPr lang="en-AU">
              <a:cs typeface="Calibri"/>
            </a:endParaRPr>
          </a:p>
          <a:p>
            <a:endParaRPr lang="en-AU">
              <a:cs typeface="Calibri" panose="020F0502020204030204"/>
              <a:hlinkClick r:id="rId3"/>
            </a:endParaRPr>
          </a:p>
        </p:txBody>
      </p:sp>
      <p:sp>
        <p:nvSpPr>
          <p:cNvPr id="4" name="Slide Number Placeholder 3"/>
          <p:cNvSpPr>
            <a:spLocks noGrp="1"/>
          </p:cNvSpPr>
          <p:nvPr>
            <p:ph type="sldNum" sz="quarter" idx="5"/>
          </p:nvPr>
        </p:nvSpPr>
        <p:spPr/>
        <p:txBody>
          <a:bodyPr/>
          <a:lstStyle/>
          <a:p>
            <a:fld id="{22289C57-55D7-40A4-A101-E74FAC7A092B}" type="slidenum">
              <a:rPr lang="en-US" smtClean="0"/>
              <a:t>3</a:t>
            </a:fld>
            <a:endParaRPr lang="en-US"/>
          </a:p>
        </p:txBody>
      </p:sp>
    </p:spTree>
    <p:extLst>
      <p:ext uri="{BB962C8B-B14F-4D97-AF65-F5344CB8AC3E}">
        <p14:creationId xmlns:p14="http://schemas.microsoft.com/office/powerpoint/2010/main" val="840684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44538"/>
            <a:ext cx="5969000" cy="3357562"/>
          </a:xfrm>
        </p:spPr>
      </p:sp>
      <p:sp>
        <p:nvSpPr>
          <p:cNvPr id="3" name="Notes Placeholder 2"/>
          <p:cNvSpPr>
            <a:spLocks noGrp="1"/>
          </p:cNvSpPr>
          <p:nvPr>
            <p:ph type="body" idx="1"/>
          </p:nvPr>
        </p:nvSpPr>
        <p:spPr/>
        <p:txBody>
          <a:bodyPr/>
          <a:lstStyle/>
          <a:p>
            <a:r>
              <a:rPr lang="en-AU"/>
              <a:t>Of the 58 new features in the 2022.1 upgrade  - I will touch on only some of them</a:t>
            </a:r>
          </a:p>
          <a:p>
            <a:endParaRPr lang="en-AU"/>
          </a:p>
          <a:p>
            <a:r>
              <a:rPr lang="en-AU"/>
              <a:t>You can read further and in depth about all of these new features in the MYOB Advance Release notes.</a:t>
            </a:r>
            <a:endParaRPr lang="en-AU">
              <a:cs typeface="Calibri"/>
            </a:endParaRPr>
          </a:p>
          <a:p>
            <a:endParaRPr lang="en-AU">
              <a:cs typeface="Calibri"/>
            </a:endParaRPr>
          </a:p>
          <a:p>
            <a:endParaRPr lang="en-AU">
              <a:cs typeface="Calibri" panose="020F0502020204030204"/>
              <a:hlinkClick r:id="rId3"/>
            </a:endParaRPr>
          </a:p>
        </p:txBody>
      </p:sp>
      <p:sp>
        <p:nvSpPr>
          <p:cNvPr id="4" name="Slide Number Placeholder 3"/>
          <p:cNvSpPr>
            <a:spLocks noGrp="1"/>
          </p:cNvSpPr>
          <p:nvPr>
            <p:ph type="sldNum" sz="quarter" idx="5"/>
          </p:nvPr>
        </p:nvSpPr>
        <p:spPr/>
        <p:txBody>
          <a:bodyPr/>
          <a:lstStyle/>
          <a:p>
            <a:fld id="{22289C57-55D7-40A4-A101-E74FAC7A092B}" type="slidenum">
              <a:rPr lang="en-US" smtClean="0"/>
              <a:t>4</a:t>
            </a:fld>
            <a:endParaRPr lang="en-US"/>
          </a:p>
        </p:txBody>
      </p:sp>
    </p:spTree>
    <p:extLst>
      <p:ext uri="{BB962C8B-B14F-4D97-AF65-F5344CB8AC3E}">
        <p14:creationId xmlns:p14="http://schemas.microsoft.com/office/powerpoint/2010/main" val="1472608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44538"/>
            <a:ext cx="5969000" cy="3357562"/>
          </a:xfrm>
        </p:spPr>
      </p:sp>
      <p:sp>
        <p:nvSpPr>
          <p:cNvPr id="3" name="Notes Placeholder 2"/>
          <p:cNvSpPr>
            <a:spLocks noGrp="1"/>
          </p:cNvSpPr>
          <p:nvPr>
            <p:ph type="body" idx="1"/>
          </p:nvPr>
        </p:nvSpPr>
        <p:spPr/>
        <p:txBody>
          <a:bodyPr/>
          <a:lstStyle/>
          <a:p>
            <a:r>
              <a:rPr lang="en-AU">
                <a:cs typeface="Calibri"/>
              </a:rPr>
              <a:t>New setting allows you to setup the Sort order for the employees in a Pay run in the Pay Run Details Screen.</a:t>
            </a:r>
          </a:p>
          <a:p>
            <a:endParaRPr lang="en-AU">
              <a:cs typeface="Calibri"/>
            </a:endParaRPr>
          </a:p>
          <a:p>
            <a:r>
              <a:rPr lang="en-AU">
                <a:cs typeface="Calibri"/>
              </a:rPr>
              <a:t>Also the </a:t>
            </a:r>
          </a:p>
          <a:p>
            <a:endParaRPr lang="en-US"/>
          </a:p>
          <a:p>
            <a:r>
              <a:rPr lang="en-US"/>
              <a:t>To choose the default order, use the </a:t>
            </a:r>
            <a:r>
              <a:rPr lang="en-US" b="1"/>
              <a:t>Pay Run Sort Order </a:t>
            </a:r>
            <a:r>
              <a:rPr lang="en-US"/>
              <a:t>table on the </a:t>
            </a:r>
            <a:r>
              <a:rPr lang="en-US" b="1"/>
              <a:t>General Settings </a:t>
            </a:r>
            <a:r>
              <a:rPr lang="en-US"/>
              <a:t>tab of the </a:t>
            </a:r>
            <a:r>
              <a:rPr lang="en-US" b="1"/>
              <a:t>Payroll Preferences </a:t>
            </a:r>
            <a:r>
              <a:rPr lang="en-US"/>
              <a:t>form (MPPP1100).</a:t>
            </a:r>
            <a:endParaRPr lang="en-AU">
              <a:cs typeface="Calibri"/>
            </a:endParaRPr>
          </a:p>
          <a:p>
            <a:endParaRPr lang="en-AU">
              <a:cs typeface="Calibri"/>
            </a:endParaRPr>
          </a:p>
        </p:txBody>
      </p:sp>
      <p:sp>
        <p:nvSpPr>
          <p:cNvPr id="4" name="Slide Number Placeholder 3"/>
          <p:cNvSpPr>
            <a:spLocks noGrp="1"/>
          </p:cNvSpPr>
          <p:nvPr>
            <p:ph type="sldNum" sz="quarter" idx="5"/>
          </p:nvPr>
        </p:nvSpPr>
        <p:spPr/>
        <p:txBody>
          <a:bodyPr/>
          <a:lstStyle/>
          <a:p>
            <a:fld id="{22289C57-55D7-40A4-A101-E74FAC7A092B}" type="slidenum">
              <a:rPr lang="en-US" smtClean="0"/>
              <a:t>5</a:t>
            </a:fld>
            <a:endParaRPr lang="en-US"/>
          </a:p>
        </p:txBody>
      </p:sp>
    </p:spTree>
    <p:extLst>
      <p:ext uri="{BB962C8B-B14F-4D97-AF65-F5344CB8AC3E}">
        <p14:creationId xmlns:p14="http://schemas.microsoft.com/office/powerpoint/2010/main" val="3549108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44538"/>
            <a:ext cx="5969000" cy="3357562"/>
          </a:xfrm>
        </p:spPr>
      </p:sp>
      <p:sp>
        <p:nvSpPr>
          <p:cNvPr id="3" name="Notes Placeholder 2"/>
          <p:cNvSpPr>
            <a:spLocks noGrp="1"/>
          </p:cNvSpPr>
          <p:nvPr>
            <p:ph type="body" idx="1"/>
          </p:nvPr>
        </p:nvSpPr>
        <p:spPr/>
        <p:txBody>
          <a:bodyPr/>
          <a:lstStyle/>
          <a:p>
            <a:r>
              <a:rPr lang="en-US"/>
              <a:t>You can now cancel partially paid leave requests, letting you more flexibly manage leave that spans multiple pay periods. </a:t>
            </a:r>
            <a:endParaRPr lang="en-AU">
              <a:cs typeface="Calibri"/>
            </a:endParaRPr>
          </a:p>
          <a:p>
            <a:endParaRPr lang="en-US"/>
          </a:p>
          <a:p>
            <a:r>
              <a:rPr lang="en-US"/>
              <a:t>Cancelling leave requests is available both for employees and administrators who can submit leave on behalf of employees.</a:t>
            </a:r>
            <a:endParaRPr lang="en-US">
              <a:cs typeface="Calibri" panose="020F0502020204030204"/>
            </a:endParaRPr>
          </a:p>
          <a:p>
            <a:endParaRPr lang="en-US">
              <a:cs typeface="Calibri" panose="020F0502020204030204"/>
            </a:endParaRPr>
          </a:p>
          <a:p>
            <a:r>
              <a:rPr lang="en-US"/>
              <a:t>After a leave request has been cancelled, that date becomes available for new requests.</a:t>
            </a:r>
          </a:p>
          <a:p>
            <a:endParaRPr lang="en-US" b="1"/>
          </a:p>
          <a:p>
            <a:r>
              <a:rPr lang="en-US" b="1"/>
              <a:t>For example</a:t>
            </a:r>
            <a:endParaRPr lang="en-US">
              <a:cs typeface="Calibri"/>
            </a:endParaRPr>
          </a:p>
          <a:p>
            <a:r>
              <a:rPr lang="en-US"/>
              <a:t>Say an employee has taken a week of annual leave. Two days in, they start feeling unwell. They can cancel the rest of their annual leave and submit a sick leave request instead.</a:t>
            </a:r>
            <a:endParaRPr lang="en-US">
              <a:cs typeface="Calibri"/>
            </a:endParaRPr>
          </a:p>
          <a:p>
            <a:br>
              <a:rPr lang="en-US">
                <a:cs typeface="+mn-lt"/>
              </a:rPr>
            </a:br>
            <a:r>
              <a:rPr lang="en-US"/>
              <a:t>Plus, a new </a:t>
            </a:r>
            <a:r>
              <a:rPr lang="en-US" b="1"/>
              <a:t>Days Taken </a:t>
            </a:r>
            <a:r>
              <a:rPr lang="en-US"/>
              <a:t>tab is available on the </a:t>
            </a:r>
            <a:r>
              <a:rPr lang="en-US" b="1"/>
              <a:t>Submit a Leave Request </a:t>
            </a:r>
            <a:r>
              <a:rPr lang="en-US"/>
              <a:t>window. This tab breaks down each individual day included in a leave request.</a:t>
            </a:r>
          </a:p>
          <a:p>
            <a:endParaRPr lang="en-US"/>
          </a:p>
          <a:p>
            <a:r>
              <a:rPr lang="en-US"/>
              <a:t>On the </a:t>
            </a:r>
            <a:r>
              <a:rPr lang="en-US" b="1"/>
              <a:t>Leave Administration </a:t>
            </a:r>
            <a:r>
              <a:rPr lang="en-US"/>
              <a:t>form (MPPP5040), new </a:t>
            </a:r>
            <a:r>
              <a:rPr lang="en-US" b="1"/>
              <a:t>Units Paid </a:t>
            </a:r>
            <a:r>
              <a:rPr lang="en-US"/>
              <a:t>and </a:t>
            </a:r>
            <a:r>
              <a:rPr lang="en-US" b="1"/>
              <a:t>Units Cancelled </a:t>
            </a:r>
            <a:r>
              <a:rPr lang="en-US"/>
              <a:t>fields have been added to give administrators a clearer summary of a leave request.</a:t>
            </a:r>
          </a:p>
          <a:p>
            <a:br>
              <a:rPr lang="en-US"/>
            </a:br>
            <a:endParaRPr lang="en-US"/>
          </a:p>
          <a:p>
            <a:r>
              <a:rPr lang="en-US">
                <a:cs typeface="Calibri" panose="020F0502020204030204"/>
              </a:rPr>
              <a:t>If you are not current using Employee Self Service please talk to us about </a:t>
            </a:r>
            <a:r>
              <a:rPr lang="en-US" err="1">
                <a:cs typeface="Calibri" panose="020F0502020204030204"/>
              </a:rPr>
              <a:t>whats</a:t>
            </a:r>
            <a:r>
              <a:rPr lang="en-US">
                <a:cs typeface="Calibri" panose="020F0502020204030204"/>
              </a:rPr>
              <a:t> involved.</a:t>
            </a:r>
          </a:p>
        </p:txBody>
      </p:sp>
      <p:sp>
        <p:nvSpPr>
          <p:cNvPr id="4" name="Slide Number Placeholder 3"/>
          <p:cNvSpPr>
            <a:spLocks noGrp="1"/>
          </p:cNvSpPr>
          <p:nvPr>
            <p:ph type="sldNum" sz="quarter" idx="5"/>
          </p:nvPr>
        </p:nvSpPr>
        <p:spPr/>
        <p:txBody>
          <a:bodyPr/>
          <a:lstStyle/>
          <a:p>
            <a:fld id="{22289C57-55D7-40A4-A101-E74FAC7A092B}" type="slidenum">
              <a:rPr lang="en-US" smtClean="0"/>
              <a:t>6</a:t>
            </a:fld>
            <a:endParaRPr lang="en-US"/>
          </a:p>
        </p:txBody>
      </p:sp>
    </p:spTree>
    <p:extLst>
      <p:ext uri="{BB962C8B-B14F-4D97-AF65-F5344CB8AC3E}">
        <p14:creationId xmlns:p14="http://schemas.microsoft.com/office/powerpoint/2010/main" val="895812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44538"/>
            <a:ext cx="5969000" cy="3357562"/>
          </a:xfrm>
        </p:spPr>
      </p:sp>
      <p:sp>
        <p:nvSpPr>
          <p:cNvPr id="3" name="Notes Placeholder 2"/>
          <p:cNvSpPr>
            <a:spLocks noGrp="1"/>
          </p:cNvSpPr>
          <p:nvPr>
            <p:ph type="body" idx="1"/>
          </p:nvPr>
        </p:nvSpPr>
        <p:spPr/>
        <p:txBody>
          <a:bodyPr/>
          <a:lstStyle/>
          <a:p>
            <a:pPr marL="342900" indent="-342900">
              <a:buFont typeface="Arial,Sans-Serif"/>
              <a:buChar char="•"/>
            </a:pPr>
            <a:r>
              <a:rPr lang="en-US"/>
              <a:t>You can now import timesheets and undo imports for </a:t>
            </a:r>
            <a:r>
              <a:rPr lang="en-US" b="1"/>
              <a:t>individual employees</a:t>
            </a:r>
            <a:r>
              <a:rPr lang="en-US"/>
              <a:t>.</a:t>
            </a:r>
          </a:p>
          <a:p>
            <a:endParaRPr lang="en-US"/>
          </a:p>
          <a:p>
            <a:r>
              <a:rPr lang="en-AU">
                <a:cs typeface="Calibri"/>
              </a:rPr>
              <a:t>This means that if the bulk of the time sheets are correct you no longer have to delete the Whole import.  Instead you can fix the Individual issues.</a:t>
            </a:r>
          </a:p>
        </p:txBody>
      </p:sp>
      <p:sp>
        <p:nvSpPr>
          <p:cNvPr id="4" name="Slide Number Placeholder 3"/>
          <p:cNvSpPr>
            <a:spLocks noGrp="1"/>
          </p:cNvSpPr>
          <p:nvPr>
            <p:ph type="sldNum" sz="quarter" idx="5"/>
          </p:nvPr>
        </p:nvSpPr>
        <p:spPr/>
        <p:txBody>
          <a:bodyPr/>
          <a:lstStyle/>
          <a:p>
            <a:fld id="{22289C57-55D7-40A4-A101-E74FAC7A092B}" type="slidenum">
              <a:rPr lang="en-US" smtClean="0"/>
              <a:t>7</a:t>
            </a:fld>
            <a:endParaRPr lang="en-US"/>
          </a:p>
        </p:txBody>
      </p:sp>
    </p:spTree>
    <p:extLst>
      <p:ext uri="{BB962C8B-B14F-4D97-AF65-F5344CB8AC3E}">
        <p14:creationId xmlns:p14="http://schemas.microsoft.com/office/powerpoint/2010/main" val="3805831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44538"/>
            <a:ext cx="5969000" cy="3357562"/>
          </a:xfrm>
        </p:spPr>
      </p:sp>
      <p:sp>
        <p:nvSpPr>
          <p:cNvPr id="3" name="Notes Placeholder 2"/>
          <p:cNvSpPr>
            <a:spLocks noGrp="1"/>
          </p:cNvSpPr>
          <p:nvPr>
            <p:ph type="body" idx="1"/>
          </p:nvPr>
        </p:nvSpPr>
        <p:spPr/>
        <p:txBody>
          <a:bodyPr/>
          <a:lstStyle/>
          <a:p>
            <a:endParaRPr lang="en-US"/>
          </a:p>
          <a:p>
            <a:r>
              <a:rPr lang="en-US"/>
              <a:t>Companies with lots of casual employees might find this especially useful. </a:t>
            </a:r>
            <a:endParaRPr lang="en-US">
              <a:cs typeface="Calibri" panose="020F0502020204030204"/>
            </a:endParaRPr>
          </a:p>
          <a:p>
            <a:endParaRPr lang="en-US"/>
          </a:p>
          <a:p>
            <a:r>
              <a:rPr lang="en-US"/>
              <a:t>For example, if you select this checkbox for all your casual employees, you could create an empty pay run, then add only the employees with timesheets to it.</a:t>
            </a:r>
            <a:endParaRPr lang="en-US">
              <a:cs typeface="Calibri" panose="020F0502020204030204"/>
            </a:endParaRPr>
          </a:p>
          <a:p>
            <a:endParaRPr lang="en-US">
              <a:cs typeface="Calibri" panose="020F0502020204030204"/>
            </a:endParaRPr>
          </a:p>
          <a:p>
            <a:r>
              <a:rPr lang="en-US"/>
              <a:t>If you choose to exclude employees from a new pay run, you can quickly add the employees who will need to be paid by clicking </a:t>
            </a:r>
            <a:r>
              <a:rPr lang="en-US" b="1"/>
              <a:t>Add Employees from Timesheet</a:t>
            </a:r>
            <a:r>
              <a:rPr lang="en-US"/>
              <a:t>. </a:t>
            </a:r>
            <a:endParaRPr lang="en-AU"/>
          </a:p>
          <a:p>
            <a:r>
              <a:rPr lang="en-US"/>
              <a:t>This doesn’t add the timesheets, just any employees who are not already in the pay run that have records created in the imported timesheet batch within the current pay period dates.</a:t>
            </a:r>
            <a:endParaRPr lang="en-AU">
              <a:cs typeface="Calibri"/>
            </a:endParaRPr>
          </a:p>
          <a:p>
            <a:endParaRPr lang="en-AU">
              <a:cs typeface="Calibri"/>
            </a:endParaRPr>
          </a:p>
        </p:txBody>
      </p:sp>
      <p:sp>
        <p:nvSpPr>
          <p:cNvPr id="4" name="Slide Number Placeholder 3"/>
          <p:cNvSpPr>
            <a:spLocks noGrp="1"/>
          </p:cNvSpPr>
          <p:nvPr>
            <p:ph type="sldNum" sz="quarter" idx="5"/>
          </p:nvPr>
        </p:nvSpPr>
        <p:spPr/>
        <p:txBody>
          <a:bodyPr/>
          <a:lstStyle/>
          <a:p>
            <a:fld id="{22289C57-55D7-40A4-A101-E74FAC7A092B}" type="slidenum">
              <a:rPr lang="en-US" smtClean="0"/>
              <a:t>8</a:t>
            </a:fld>
            <a:endParaRPr lang="en-US"/>
          </a:p>
        </p:txBody>
      </p:sp>
    </p:spTree>
    <p:extLst>
      <p:ext uri="{BB962C8B-B14F-4D97-AF65-F5344CB8AC3E}">
        <p14:creationId xmlns:p14="http://schemas.microsoft.com/office/powerpoint/2010/main" val="1797041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44538"/>
            <a:ext cx="5969000" cy="3357562"/>
          </a:xfrm>
        </p:spPr>
      </p:sp>
      <p:sp>
        <p:nvSpPr>
          <p:cNvPr id="3" name="Notes Placeholder 2"/>
          <p:cNvSpPr>
            <a:spLocks noGrp="1"/>
          </p:cNvSpPr>
          <p:nvPr>
            <p:ph type="body" idx="1"/>
          </p:nvPr>
        </p:nvSpPr>
        <p:spPr/>
        <p:txBody>
          <a:bodyPr/>
          <a:lstStyle/>
          <a:p>
            <a:pPr marL="285750" indent="-285750">
              <a:buFont typeface="Arial,Sans-Serif"/>
              <a:buChar char="•"/>
            </a:pPr>
            <a:r>
              <a:rPr lang="en-US"/>
              <a:t>This helps ensure that users are always using secure authentication methods to access MYOB Advanced. </a:t>
            </a:r>
          </a:p>
          <a:p>
            <a:pPr marL="342900" indent="-342900">
              <a:buFont typeface="Arial,Sans-Serif"/>
              <a:buChar char="•"/>
            </a:pPr>
            <a:r>
              <a:rPr lang="en-US"/>
              <a:t>It also stops users from bypassing secure authentication by closing the banner or sign-up window. </a:t>
            </a:r>
            <a:endParaRPr lang="en-US">
              <a:cs typeface="Calibri"/>
            </a:endParaRPr>
          </a:p>
          <a:p>
            <a:endParaRPr lang="en-AU" b="0">
              <a:cs typeface="Calibri"/>
            </a:endParaRPr>
          </a:p>
        </p:txBody>
      </p:sp>
      <p:sp>
        <p:nvSpPr>
          <p:cNvPr id="4" name="Slide Number Placeholder 3"/>
          <p:cNvSpPr>
            <a:spLocks noGrp="1"/>
          </p:cNvSpPr>
          <p:nvPr>
            <p:ph type="sldNum" sz="quarter" idx="5"/>
          </p:nvPr>
        </p:nvSpPr>
        <p:spPr/>
        <p:txBody>
          <a:bodyPr/>
          <a:lstStyle/>
          <a:p>
            <a:fld id="{22289C57-55D7-40A4-A101-E74FAC7A092B}" type="slidenum">
              <a:rPr lang="en-US" smtClean="0"/>
              <a:t>9</a:t>
            </a:fld>
            <a:endParaRPr lang="en-US"/>
          </a:p>
        </p:txBody>
      </p:sp>
    </p:spTree>
    <p:extLst>
      <p:ext uri="{BB962C8B-B14F-4D97-AF65-F5344CB8AC3E}">
        <p14:creationId xmlns:p14="http://schemas.microsoft.com/office/powerpoint/2010/main" val="41732760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spc="150" baseline="0"/>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A04F1E16-9A84-4D0E-9706-79C396AF6AE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744913"/>
          </a:xfrm>
        </p:spPr>
        <p:txBody>
          <a:bodyPr/>
          <a:lstStyle/>
          <a:p>
            <a:r>
              <a:rPr lang="en-US"/>
              <a:t>Click icon to add table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p:nvPr>
        </p:nvSpPr>
        <p:spPr>
          <a:xfrm>
            <a:off x="4657725" y="5028803"/>
            <a:ext cx="6696074" cy="365125"/>
          </a:xfrm>
        </p:spPr>
        <p:txBody>
          <a:bodyPr anchor="b">
            <a:normAutofit/>
          </a:bodyPr>
          <a:lstStyle>
            <a:lvl1pPr marL="0" indent="0" algn="l">
              <a:buNone/>
              <a:defRPr sz="16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Date Placeholder 2">
            <a:extLst>
              <a:ext uri="{FF2B5EF4-FFF2-40B4-BE49-F238E27FC236}">
                <a16:creationId xmlns:a16="http://schemas.microsoft.com/office/drawing/2014/main" id="{D9303E9A-96BC-4283-A6E1-5948AEB119F4}"/>
              </a:ext>
            </a:extLst>
          </p:cNvPr>
          <p:cNvSpPr>
            <a:spLocks noGrp="1"/>
          </p:cNvSpPr>
          <p:nvPr>
            <p:ph type="dt" sz="half" idx="10"/>
          </p:nvPr>
        </p:nvSpPr>
        <p:spPr>
          <a:xfrm>
            <a:off x="4676774" y="6356350"/>
            <a:ext cx="1695450" cy="365125"/>
          </a:xfrm>
        </p:spPr>
        <p:txBody>
          <a:bodyPr/>
          <a:lstStyle>
            <a:lvl1pPr>
              <a:defRPr sz="900"/>
            </a:lvl1pPr>
          </a:lstStyle>
          <a:p>
            <a:r>
              <a:rPr lang="en-US"/>
              <a:t>20XX</a:t>
            </a:r>
          </a:p>
        </p:txBody>
      </p:sp>
      <p:sp>
        <p:nvSpPr>
          <p:cNvPr id="4" name="Footer Placeholder 3">
            <a:extLst>
              <a:ext uri="{FF2B5EF4-FFF2-40B4-BE49-F238E27FC236}">
                <a16:creationId xmlns:a16="http://schemas.microsoft.com/office/drawing/2014/main" id="{45A19C49-052B-4D3E-B227-1D787463CE96}"/>
              </a:ext>
            </a:extLst>
          </p:cNvPr>
          <p:cNvSpPr>
            <a:spLocks noGrp="1"/>
          </p:cNvSpPr>
          <p:nvPr>
            <p:ph type="ftr" sz="quarter" idx="11"/>
          </p:nvPr>
        </p:nvSpPr>
        <p:spPr>
          <a:xfrm>
            <a:off x="6743699" y="6356350"/>
            <a:ext cx="2543175" cy="365125"/>
          </a:xfrm>
        </p:spPr>
        <p:txBody>
          <a:bodyPr/>
          <a:lstStyle>
            <a:lvl1pPr>
              <a:defRPr sz="900"/>
            </a:lvl1pPr>
          </a:lstStyle>
          <a:p>
            <a:r>
              <a:rPr lang="en-US"/>
              <a:t>PRESENTATION TITLE</a:t>
            </a:r>
          </a:p>
        </p:txBody>
      </p:sp>
      <p:sp>
        <p:nvSpPr>
          <p:cNvPr id="5" name="Slide Number Placeholder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a:p>
        </p:txBody>
      </p:sp>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p:nvPr userDrawn="1"/>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065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r>
              <a:rPr lang="en-US"/>
              <a:t>Click icon to add picture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28568"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r>
              <a:rPr lang="en-US"/>
              <a:t>Click icon to add picture</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578300" y="5084524"/>
            <a:ext cx="233081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r>
              <a:rPr lang="en-US"/>
              <a:t>Click icon to add picture</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068964"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r>
              <a:rPr lang="en-US"/>
              <a:t>Click icon to add picture</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488845" y="5084524"/>
            <a:ext cx="231770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grpSp>
        <p:nvGrpSpPr>
          <p:cNvPr id="4" name="Group 3">
            <a:extLst>
              <a:ext uri="{FF2B5EF4-FFF2-40B4-BE49-F238E27FC236}">
                <a16:creationId xmlns:a16="http://schemas.microsoft.com/office/drawing/2014/main" id="{73C911F2-9041-416A-B83C-F23B354E063B}"/>
              </a:ext>
              <a:ext uri="{C183D7F6-B498-43B3-948B-1728B52AA6E4}">
                <adec:decorative xmlns:adec="http://schemas.microsoft.com/office/drawing/2017/decorative" val="1"/>
              </a:ext>
            </a:extLst>
          </p:cNvPr>
          <p:cNvGrpSpPr/>
          <p:nvPr userDrawn="1"/>
        </p:nvGrpSpPr>
        <p:grpSpPr>
          <a:xfrm>
            <a:off x="7334250" y="0"/>
            <a:ext cx="4857750" cy="1724025"/>
            <a:chOff x="7334250" y="0"/>
            <a:chExt cx="4857750" cy="1724025"/>
          </a:xfrm>
        </p:grpSpPr>
        <p:cxnSp>
          <p:nvCxnSpPr>
            <p:cNvPr id="10" name="Straight Connector 9">
              <a:extLst>
                <a:ext uri="{FF2B5EF4-FFF2-40B4-BE49-F238E27FC236}">
                  <a16:creationId xmlns:a16="http://schemas.microsoft.com/office/drawing/2014/main" id="{4E4B72DA-52CB-4D39-A342-8857B4D959B2}"/>
                </a:ext>
              </a:extLst>
            </p:cNvPr>
            <p:cNvCxnSpPr/>
            <p:nvPr userDrawn="1"/>
          </p:nvCxnSpPr>
          <p:spPr>
            <a:xfrm flipH="1" flipV="1">
              <a:off x="7334250" y="0"/>
              <a:ext cx="4857750" cy="762000"/>
            </a:xfrm>
            <a:prstGeom prst="line">
              <a:avLst/>
            </a:prstGeom>
            <a:ln/>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Lst>
            </p:cNvPr>
            <p:cNvCxnSpPr>
              <a:cxnSpLocks/>
            </p:cNvCxnSpPr>
            <p:nvPr userDrawn="1"/>
          </p:nvCxnSpPr>
          <p:spPr>
            <a:xfrm>
              <a:off x="11487150" y="0"/>
              <a:ext cx="704850" cy="1724025"/>
            </a:xfrm>
            <a:prstGeom prst="line">
              <a:avLst/>
            </a:prstGeom>
            <a:ln>
              <a:solidFill>
                <a:srgbClr val="002F41"/>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95122785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8 Peopl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7AAB93-862D-455E-9E73-3D0DAEFDEDB4}"/>
              </a:ext>
              <a:ext uri="{C183D7F6-B498-43B3-948B-1728B52AA6E4}">
                <adec:decorative xmlns:adec="http://schemas.microsoft.com/office/drawing/2017/decorative" val="1"/>
              </a:ext>
            </a:extLst>
          </p:cNvPr>
          <p:cNvGrpSpPr/>
          <p:nvPr userDrawn="1"/>
        </p:nvGrpSpPr>
        <p:grpSpPr>
          <a:xfrm>
            <a:off x="0" y="473953"/>
            <a:ext cx="12192000" cy="5621336"/>
            <a:chOff x="0" y="473953"/>
            <a:chExt cx="12192000" cy="5621336"/>
          </a:xfrm>
        </p:grpSpPr>
        <p:pic>
          <p:nvPicPr>
            <p:cNvPr id="13" name="Graphic 12">
              <a:extLst>
                <a:ext uri="{FF2B5EF4-FFF2-40B4-BE49-F238E27FC236}">
                  <a16:creationId xmlns:a16="http://schemas.microsoft.com/office/drawing/2014/main" id="{B0DFD584-E5CF-41EF-B51E-679CE22DDF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grp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gn="l">
              <a:lnSpc>
                <a:spcPct val="100000"/>
              </a:lnSpc>
              <a:buFont typeface="Arial" panose="020B0604020202020204" pitchFamily="34" charset="0"/>
              <a:buNone/>
              <a:defRPr sz="900">
                <a:solidFill>
                  <a:sysClr val="windowText" lastClr="000000"/>
                </a:solidFill>
              </a:defRPr>
            </a:lvl1pPr>
          </a:lstStyle>
          <a:p>
            <a:r>
              <a:rPr lang="en-US"/>
              <a:t>Click icon to add picture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500168"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49262"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2" name="Picture Placeholder 10">
            <a:extLst>
              <a:ext uri="{FF2B5EF4-FFF2-40B4-BE49-F238E27FC236}">
                <a16:creationId xmlns:a16="http://schemas.microsoft.com/office/drawing/2014/main" id="{1938DB4D-239F-4E8E-8802-0470B0131189}"/>
              </a:ext>
            </a:extLst>
          </p:cNvPr>
          <p:cNvSpPr>
            <a:spLocks noGrp="1"/>
          </p:cNvSpPr>
          <p:nvPr>
            <p:ph type="pic" sz="quarter" idx="37"/>
          </p:nvPr>
        </p:nvSpPr>
        <p:spPr>
          <a:xfrm>
            <a:off x="665558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355" y="3654378"/>
            <a:ext cx="2105135"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095999" y="3809747"/>
            <a:ext cx="2299855"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4480" y="3809747"/>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500168"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849262"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3" name="Picture Placeholder 10">
            <a:extLst>
              <a:ext uri="{FF2B5EF4-FFF2-40B4-BE49-F238E27FC236}">
                <a16:creationId xmlns:a16="http://schemas.microsoft.com/office/drawing/2014/main" id="{E029C5CA-EDDA-4BF9-9051-8B09E98EE1E2}"/>
              </a:ext>
            </a:extLst>
          </p:cNvPr>
          <p:cNvSpPr>
            <a:spLocks noGrp="1"/>
          </p:cNvSpPr>
          <p:nvPr>
            <p:ph type="pic" sz="quarter" idx="38"/>
          </p:nvPr>
        </p:nvSpPr>
        <p:spPr>
          <a:xfrm>
            <a:off x="665558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339926" y="5668583"/>
            <a:ext cx="1813474"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744480" y="5668583"/>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2857120649"/>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786F69D-D4FA-4075-A7EC-8D31A184F630}"/>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0" name="Straight Connector 9">
              <a:extLst>
                <a:ext uri="{FF2B5EF4-FFF2-40B4-BE49-F238E27FC236}">
                  <a16:creationId xmlns:a16="http://schemas.microsoft.com/office/drawing/2014/main" id="{66988B2D-0240-4256-8268-4B9FF1E72363}"/>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11375"/>
            <a:ext cx="10515600" cy="3744913"/>
          </a:xfrm>
        </p:spPr>
        <p:txBody>
          <a:bodyPr/>
          <a:lstStyle/>
          <a:p>
            <a:r>
              <a:rPr lang="en-US"/>
              <a:t>Click icon to add SmartArt graphic</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sp>
        <p:nvSpPr>
          <p:cNvPr id="11" name="Teardrop 10">
            <a:extLst>
              <a:ext uri="{FF2B5EF4-FFF2-40B4-BE49-F238E27FC236}">
                <a16:creationId xmlns:a16="http://schemas.microsoft.com/office/drawing/2014/main" id="{DD84EB48-5798-7735-3A77-307A7DBE4815}"/>
              </a:ext>
            </a:extLst>
          </p:cNvPr>
          <p:cNvSpPr/>
          <p:nvPr userDrawn="1"/>
        </p:nvSpPr>
        <p:spPr>
          <a:xfrm rot="5400000">
            <a:off x="10435716" y="5101716"/>
            <a:ext cx="1724025" cy="1788543"/>
          </a:xfrm>
          <a:prstGeom prst="teardrop">
            <a:avLst/>
          </a:prstGeom>
          <a:solidFill>
            <a:srgbClr val="F4CCB9">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6831155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userDrawn="1"/>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rgbClr val="F4CCB9">
              <a:alpha val="80000"/>
            </a:srgbClr>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TITLE</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p:nvPr>
        </p:nvSpPr>
        <p:spPr>
          <a:xfrm>
            <a:off x="732131" y="2584097"/>
            <a:ext cx="2141764" cy="514350"/>
          </a:xfrm>
        </p:spPr>
        <p:txBody>
          <a:bodyPr anchor="ctr">
            <a:normAutofit/>
          </a:bodyPr>
          <a:lstStyle>
            <a:lvl1pPr marL="0" indent="0" algn="r">
              <a:buNone/>
              <a:defRPr sz="200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p:nvPr>
        </p:nvSpPr>
        <p:spPr>
          <a:xfrm>
            <a:off x="1338556" y="3660422"/>
            <a:ext cx="2141764" cy="514350"/>
          </a:xfrm>
        </p:spPr>
        <p:txBody>
          <a:bodyPr anchor="ctr">
            <a:normAutofit/>
          </a:bodyPr>
          <a:lstStyle>
            <a:lvl1pPr marL="0" indent="0" algn="r">
              <a:buNone/>
              <a:defRPr sz="2000"/>
            </a:lvl1pPr>
          </a:lstStyle>
          <a:p>
            <a:pPr lvl="0"/>
            <a:r>
              <a:rPr lang="en-US"/>
              <a:t>Click to edit Master text styles</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9" y="268256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8" y="375539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749143" y="6356350"/>
            <a:ext cx="3775981" cy="365125"/>
          </a:xfrm>
        </p:spPr>
        <p:txBody>
          <a:bodyPr/>
          <a:lstStyle>
            <a:lvl1pPr>
              <a:defRPr sz="900"/>
            </a:lvl1pPr>
          </a:lstStyle>
          <a:p>
            <a:r>
              <a:rPr lang="en-US"/>
              <a:t>PRESENTATION TITLE</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A49DFD55-3C28-40EF-9E31-A92D2E4017FF}" type="slidenum">
              <a:rPr lang="en-US" smtClean="0"/>
              <a:pPr/>
              <a:t>‹#›</a:t>
            </a:fld>
            <a:endParaRPr lang="en-US"/>
          </a:p>
        </p:txBody>
      </p: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userDrawn="1"/>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userDrawn="1"/>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65259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grpSp>
        <p:nvGrpSpPr>
          <p:cNvPr id="10" name="Group 9">
            <a:extLst>
              <a:ext uri="{FF2B5EF4-FFF2-40B4-BE49-F238E27FC236}">
                <a16:creationId xmlns:a16="http://schemas.microsoft.com/office/drawing/2014/main" id="{B2368EF4-1233-48C7-8DB5-75844BFCD594}"/>
              </a:ext>
              <a:ext uri="{C183D7F6-B498-43B3-948B-1728B52AA6E4}">
                <adec:decorative xmlns:adec="http://schemas.microsoft.com/office/drawing/2017/decorative" val="1"/>
              </a:ext>
            </a:extLst>
          </p:cNvPr>
          <p:cNvGrpSpPr/>
          <p:nvPr userDrawn="1"/>
        </p:nvGrpSpPr>
        <p:grpSpPr>
          <a:xfrm>
            <a:off x="0" y="0"/>
            <a:ext cx="2238376" cy="3105150"/>
            <a:chOff x="0" y="0"/>
            <a:chExt cx="2238376" cy="3105150"/>
          </a:xfrm>
        </p:grpSpPr>
        <p:cxnSp>
          <p:nvCxnSpPr>
            <p:cNvPr id="16" name="Straight Connector 15">
              <a:extLst>
                <a:ext uri="{FF2B5EF4-FFF2-40B4-BE49-F238E27FC236}">
                  <a16:creationId xmlns:a16="http://schemas.microsoft.com/office/drawing/2014/main" id="{463D7850-C2A6-43CE-BBE4-8E81A0A593BF}"/>
                </a:ext>
              </a:extLst>
            </p:cNvPr>
            <p:cNvCxnSpPr>
              <a:cxnSpLocks/>
            </p:cNvCxnSpPr>
            <p:nvPr userDrawn="1"/>
          </p:nvCxnSpPr>
          <p:spPr>
            <a:xfrm flipH="1">
              <a:off x="0" y="0"/>
              <a:ext cx="1238250" cy="3105150"/>
            </a:xfrm>
            <a:prstGeom prst="line">
              <a:avLst/>
            </a:prstGeom>
            <a:ln>
              <a:solidFill>
                <a:srgbClr val="002F41"/>
              </a:solidFill>
            </a:ln>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Lst>
            </p:cNvPr>
            <p:cNvCxnSpPr>
              <a:cxnSpLocks/>
            </p:cNvCxnSpPr>
            <p:nvPr userDrawn="1"/>
          </p:nvCxnSpPr>
          <p:spPr>
            <a:xfrm flipH="1">
              <a:off x="0" y="0"/>
              <a:ext cx="2238376" cy="2476500"/>
            </a:xfrm>
            <a:prstGeom prst="line">
              <a:avLst/>
            </a:prstGeom>
            <a:ln/>
          </p:spPr>
          <p:style>
            <a:lnRef idx="2">
              <a:schemeClr val="dk1"/>
            </a:lnRef>
            <a:fillRef idx="0">
              <a:schemeClr val="dk1"/>
            </a:fillRef>
            <a:effectRef idx="1">
              <a:schemeClr val="dk1"/>
            </a:effectRef>
            <a:fontRef idx="minor">
              <a:schemeClr val="tx1"/>
            </a:fontRef>
          </p:style>
        </p:cxnSp>
      </p:grpSp>
      <p:sp>
        <p:nvSpPr>
          <p:cNvPr id="15" name="Teardrop 14">
            <a:extLst>
              <a:ext uri="{FF2B5EF4-FFF2-40B4-BE49-F238E27FC236}">
                <a16:creationId xmlns:a16="http://schemas.microsoft.com/office/drawing/2014/main" id="{3C742212-72C0-9371-83C2-1F8854FB30A8}"/>
              </a:ext>
            </a:extLst>
          </p:cNvPr>
          <p:cNvSpPr/>
          <p:nvPr userDrawn="1"/>
        </p:nvSpPr>
        <p:spPr>
          <a:xfrm rot="5400000">
            <a:off x="10435716" y="5101716"/>
            <a:ext cx="1724025" cy="1788543"/>
          </a:xfrm>
          <a:prstGeom prst="teardrop">
            <a:avLst/>
          </a:prstGeom>
          <a:solidFill>
            <a:srgbClr val="F4CCB9">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1889671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p:nvPr>
        </p:nvSpPr>
        <p:spPr>
          <a:xfrm>
            <a:off x="4657725" y="5028803"/>
            <a:ext cx="6696074" cy="365125"/>
          </a:xfrm>
        </p:spPr>
        <p:txBody>
          <a:bodyPr anchor="b">
            <a:normAutofit/>
          </a:bodyPr>
          <a:lstStyle>
            <a:lvl1pPr marL="0" indent="0" algn="l">
              <a:buNone/>
              <a:defRPr sz="16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Date Placeholder 2">
            <a:extLst>
              <a:ext uri="{FF2B5EF4-FFF2-40B4-BE49-F238E27FC236}">
                <a16:creationId xmlns:a16="http://schemas.microsoft.com/office/drawing/2014/main" id="{D9303E9A-96BC-4283-A6E1-5948AEB119F4}"/>
              </a:ext>
            </a:extLst>
          </p:cNvPr>
          <p:cNvSpPr>
            <a:spLocks noGrp="1"/>
          </p:cNvSpPr>
          <p:nvPr>
            <p:ph type="dt" sz="half" idx="10"/>
          </p:nvPr>
        </p:nvSpPr>
        <p:spPr>
          <a:xfrm>
            <a:off x="4676774" y="6356350"/>
            <a:ext cx="1695450" cy="365125"/>
          </a:xfrm>
        </p:spPr>
        <p:txBody>
          <a:bodyPr/>
          <a:lstStyle>
            <a:lvl1pPr>
              <a:defRPr sz="900"/>
            </a:lvl1pPr>
          </a:lstStyle>
          <a:p>
            <a:r>
              <a:rPr lang="en-US"/>
              <a:t>20XX</a:t>
            </a:r>
          </a:p>
        </p:txBody>
      </p:sp>
      <p:sp>
        <p:nvSpPr>
          <p:cNvPr id="4" name="Footer Placeholder 3">
            <a:extLst>
              <a:ext uri="{FF2B5EF4-FFF2-40B4-BE49-F238E27FC236}">
                <a16:creationId xmlns:a16="http://schemas.microsoft.com/office/drawing/2014/main" id="{45A19C49-052B-4D3E-B227-1D787463CE96}"/>
              </a:ext>
            </a:extLst>
          </p:cNvPr>
          <p:cNvSpPr>
            <a:spLocks noGrp="1"/>
          </p:cNvSpPr>
          <p:nvPr>
            <p:ph type="ftr" sz="quarter" idx="11"/>
          </p:nvPr>
        </p:nvSpPr>
        <p:spPr>
          <a:xfrm>
            <a:off x="6743699" y="6356350"/>
            <a:ext cx="2543175" cy="365125"/>
          </a:xfrm>
        </p:spPr>
        <p:txBody>
          <a:bodyPr/>
          <a:lstStyle>
            <a:lvl1pPr>
              <a:defRPr sz="900"/>
            </a:lvl1pPr>
          </a:lstStyle>
          <a:p>
            <a:r>
              <a:rPr lang="en-US"/>
              <a:t>PRESENTATION TITLE</a:t>
            </a:r>
          </a:p>
        </p:txBody>
      </p:sp>
      <p:sp>
        <p:nvSpPr>
          <p:cNvPr id="5" name="Slide Number Placeholder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a:p>
        </p:txBody>
      </p:sp>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p:nvPr userDrawn="1"/>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065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r>
              <a:rPr lang="en-US"/>
              <a:t>Click icon to add picture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28568"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r>
              <a:rPr lang="en-US"/>
              <a:t>Click icon to add picture</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578300" y="5084524"/>
            <a:ext cx="233081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r>
              <a:rPr lang="en-US"/>
              <a:t>Click icon to add picture</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068964"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r>
              <a:rPr lang="en-US"/>
              <a:t>Click icon to add picture</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488845" y="5084524"/>
            <a:ext cx="231770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grpSp>
        <p:nvGrpSpPr>
          <p:cNvPr id="4" name="Group 3">
            <a:extLst>
              <a:ext uri="{FF2B5EF4-FFF2-40B4-BE49-F238E27FC236}">
                <a16:creationId xmlns:a16="http://schemas.microsoft.com/office/drawing/2014/main" id="{73C911F2-9041-416A-B83C-F23B354E063B}"/>
              </a:ext>
              <a:ext uri="{C183D7F6-B498-43B3-948B-1728B52AA6E4}">
                <adec:decorative xmlns:adec="http://schemas.microsoft.com/office/drawing/2017/decorative" val="1"/>
              </a:ext>
            </a:extLst>
          </p:cNvPr>
          <p:cNvGrpSpPr/>
          <p:nvPr userDrawn="1"/>
        </p:nvGrpSpPr>
        <p:grpSpPr>
          <a:xfrm>
            <a:off x="7334250" y="0"/>
            <a:ext cx="4857750" cy="1724025"/>
            <a:chOff x="7334250" y="0"/>
            <a:chExt cx="4857750" cy="1724025"/>
          </a:xfrm>
        </p:grpSpPr>
        <p:cxnSp>
          <p:nvCxnSpPr>
            <p:cNvPr id="10" name="Straight Connector 9">
              <a:extLst>
                <a:ext uri="{FF2B5EF4-FFF2-40B4-BE49-F238E27FC236}">
                  <a16:creationId xmlns:a16="http://schemas.microsoft.com/office/drawing/2014/main" id="{4E4B72DA-52CB-4D39-A342-8857B4D959B2}"/>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122785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accent1">
            <a:lumMod val="50000"/>
          </a:schemeClr>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500" y="2924175"/>
            <a:ext cx="2895600" cy="2519363"/>
          </a:xfrm>
        </p:spPr>
        <p:txBody>
          <a:bodyPr>
            <a:normAutofit/>
          </a:bodyPr>
          <a:lstStyle>
            <a:lvl1pPr marL="0" indent="0">
              <a:lnSpc>
                <a:spcPct val="150000"/>
              </a:lnSpc>
              <a:buNone/>
              <a:defRPr sz="1400">
                <a:solidFill>
                  <a:schemeClr val="bg1"/>
                </a:solidFill>
              </a:defRPr>
            </a:lvl1pPr>
            <a:lvl2pPr marL="457200" indent="0">
              <a:lnSpc>
                <a:spcPct val="150000"/>
              </a:lnSpc>
              <a:buNone/>
              <a:defRPr sz="1400">
                <a:solidFill>
                  <a:schemeClr val="bg1"/>
                </a:solidFill>
              </a:defRPr>
            </a:lvl2pPr>
            <a:lvl3pPr marL="914400" indent="0">
              <a:lnSpc>
                <a:spcPct val="150000"/>
              </a:lnSpc>
              <a:buNone/>
              <a:defRPr sz="1400">
                <a:solidFill>
                  <a:schemeClr val="bg1"/>
                </a:solidFill>
              </a:defRPr>
            </a:lvl3pPr>
            <a:lvl4pPr marL="1371600" indent="0">
              <a:lnSpc>
                <a:spcPct val="150000"/>
              </a:lnSpc>
              <a:buNone/>
              <a:defRPr sz="1400">
                <a:solidFill>
                  <a:schemeClr val="bg1"/>
                </a:solidFill>
              </a:defRPr>
            </a:lvl4pPr>
            <a:lvl5pPr marL="1828800" indent="0">
              <a:lnSpc>
                <a:spcPct val="150000"/>
              </a:lnSpc>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982124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Slide 8 Peopl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7AAB93-862D-455E-9E73-3D0DAEFDEDB4}"/>
              </a:ext>
              <a:ext uri="{C183D7F6-B498-43B3-948B-1728B52AA6E4}">
                <adec:decorative xmlns:adec="http://schemas.microsoft.com/office/drawing/2017/decorative" val="1"/>
              </a:ext>
            </a:extLst>
          </p:cNvPr>
          <p:cNvGrpSpPr/>
          <p:nvPr userDrawn="1"/>
        </p:nvGrpSpPr>
        <p:grpSpPr>
          <a:xfrm>
            <a:off x="0" y="473953"/>
            <a:ext cx="12192000" cy="5621336"/>
            <a:chOff x="0" y="473953"/>
            <a:chExt cx="12192000" cy="5621336"/>
          </a:xfrm>
        </p:grpSpPr>
        <p:pic>
          <p:nvPicPr>
            <p:cNvPr id="13" name="Graphic 12">
              <a:extLst>
                <a:ext uri="{FF2B5EF4-FFF2-40B4-BE49-F238E27FC236}">
                  <a16:creationId xmlns:a16="http://schemas.microsoft.com/office/drawing/2014/main" id="{B0DFD584-E5CF-41EF-B51E-679CE22DDF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grp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gn="l">
              <a:lnSpc>
                <a:spcPct val="100000"/>
              </a:lnSpc>
              <a:buFont typeface="Arial" panose="020B0604020202020204" pitchFamily="34" charset="0"/>
              <a:buNone/>
              <a:defRPr sz="900">
                <a:solidFill>
                  <a:sysClr val="windowText" lastClr="000000"/>
                </a:solidFill>
              </a:defRPr>
            </a:lvl1pPr>
          </a:lstStyle>
          <a:p>
            <a:r>
              <a:rPr lang="en-US"/>
              <a:t>Click icon to add picture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500168"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49262"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2" name="Picture Placeholder 10">
            <a:extLst>
              <a:ext uri="{FF2B5EF4-FFF2-40B4-BE49-F238E27FC236}">
                <a16:creationId xmlns:a16="http://schemas.microsoft.com/office/drawing/2014/main" id="{1938DB4D-239F-4E8E-8802-0470B0131189}"/>
              </a:ext>
            </a:extLst>
          </p:cNvPr>
          <p:cNvSpPr>
            <a:spLocks noGrp="1"/>
          </p:cNvSpPr>
          <p:nvPr>
            <p:ph type="pic" sz="quarter" idx="37"/>
          </p:nvPr>
        </p:nvSpPr>
        <p:spPr>
          <a:xfrm>
            <a:off x="665558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355" y="3654378"/>
            <a:ext cx="2105135"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095999" y="3809747"/>
            <a:ext cx="2299855"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4480" y="3809747"/>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500168"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849262"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3" name="Picture Placeholder 10">
            <a:extLst>
              <a:ext uri="{FF2B5EF4-FFF2-40B4-BE49-F238E27FC236}">
                <a16:creationId xmlns:a16="http://schemas.microsoft.com/office/drawing/2014/main" id="{E029C5CA-EDDA-4BF9-9051-8B09E98EE1E2}"/>
              </a:ext>
            </a:extLst>
          </p:cNvPr>
          <p:cNvSpPr>
            <a:spLocks noGrp="1"/>
          </p:cNvSpPr>
          <p:nvPr>
            <p:ph type="pic" sz="quarter" idx="38"/>
          </p:nvPr>
        </p:nvSpPr>
        <p:spPr>
          <a:xfrm>
            <a:off x="665558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339926" y="5668583"/>
            <a:ext cx="1813474"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744480" y="5668583"/>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2857120649"/>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786F69D-D4FA-4075-A7EC-8D31A184F630}"/>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0" name="Straight Connector 9">
              <a:extLst>
                <a:ext uri="{FF2B5EF4-FFF2-40B4-BE49-F238E27FC236}">
                  <a16:creationId xmlns:a16="http://schemas.microsoft.com/office/drawing/2014/main" id="{66988B2D-0240-4256-8268-4B9FF1E72363}"/>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11375"/>
            <a:ext cx="10515600" cy="3744913"/>
          </a:xfrm>
        </p:spPr>
        <p:txBody>
          <a:bodyPr/>
          <a:lstStyle/>
          <a:p>
            <a:r>
              <a:rPr lang="en-US"/>
              <a:t>Click icon to add SmartArt graphic</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26831155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p:nvPr>
        </p:nvSpPr>
        <p:spPr>
          <a:xfrm>
            <a:off x="166074" y="1507772"/>
            <a:ext cx="2141764" cy="514350"/>
          </a:xfrm>
        </p:spPr>
        <p:txBody>
          <a:bodyPr anchor="ctr">
            <a:normAutofit/>
          </a:bodyPr>
          <a:lstStyle>
            <a:lvl1pPr marL="0" indent="0" algn="r">
              <a:buNone/>
              <a:defRPr sz="2000"/>
            </a:lvl1pPr>
          </a:lstStyle>
          <a:p>
            <a:pPr lvl="0"/>
            <a:r>
              <a:rPr lang="en-US"/>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p:nvPr>
        </p:nvSpPr>
        <p:spPr>
          <a:xfrm>
            <a:off x="732131" y="2584097"/>
            <a:ext cx="2141764" cy="514350"/>
          </a:xfrm>
        </p:spPr>
        <p:txBody>
          <a:bodyPr anchor="ctr">
            <a:normAutofit/>
          </a:bodyPr>
          <a:lstStyle>
            <a:lvl1pPr marL="0" indent="0" algn="r">
              <a:buNone/>
              <a:defRPr sz="200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p:nvPr>
        </p:nvSpPr>
        <p:spPr>
          <a:xfrm>
            <a:off x="1338556" y="3660422"/>
            <a:ext cx="2141764" cy="514350"/>
          </a:xfrm>
        </p:spPr>
        <p:txBody>
          <a:bodyPr anchor="ctr">
            <a:normAutofit/>
          </a:bodyPr>
          <a:lstStyle>
            <a:lvl1pPr marL="0" indent="0" algn="r">
              <a:buNone/>
              <a:defRPr sz="200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p:nvPr>
        </p:nvSpPr>
        <p:spPr>
          <a:xfrm>
            <a:off x="1922756" y="4736748"/>
            <a:ext cx="2141764" cy="514350"/>
          </a:xfrm>
        </p:spPr>
        <p:txBody>
          <a:bodyPr anchor="ctr">
            <a:normAutofit/>
          </a:bodyPr>
          <a:lstStyle>
            <a:lvl1pPr marL="0" indent="0" algn="r">
              <a:buNone/>
              <a:defRPr sz="200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6" y="1613528"/>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9" y="268256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8" y="375539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80" y="4824430"/>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749143" y="6356350"/>
            <a:ext cx="3775981" cy="365125"/>
          </a:xfrm>
        </p:spPr>
        <p:txBody>
          <a:bodyPr/>
          <a:lstStyle>
            <a:lvl1pPr>
              <a:defRPr sz="900"/>
            </a:lvl1pPr>
          </a:lstStyle>
          <a:p>
            <a:r>
              <a:rPr lang="en-US"/>
              <a:t>PRESENTATION TITLE</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A49DFD55-3C28-40EF-9E31-A92D2E4017FF}" type="slidenum">
              <a:rPr lang="en-US" smtClean="0"/>
              <a:pPr/>
              <a:t>‹#›</a:t>
            </a:fld>
            <a:endParaRPr lang="en-US"/>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userDrawn="1"/>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userDrawn="1"/>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userDrawn="1"/>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userDrawn="1"/>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652594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grpSp>
        <p:nvGrpSpPr>
          <p:cNvPr id="10" name="Group 9">
            <a:extLst>
              <a:ext uri="{FF2B5EF4-FFF2-40B4-BE49-F238E27FC236}">
                <a16:creationId xmlns:a16="http://schemas.microsoft.com/office/drawing/2014/main" id="{B2368EF4-1233-48C7-8DB5-75844BFCD594}"/>
              </a:ext>
              <a:ext uri="{C183D7F6-B498-43B3-948B-1728B52AA6E4}">
                <adec:decorative xmlns:adec="http://schemas.microsoft.com/office/drawing/2017/decorative" val="1"/>
              </a:ext>
            </a:extLst>
          </p:cNvPr>
          <p:cNvGrpSpPr/>
          <p:nvPr userDrawn="1"/>
        </p:nvGrpSpPr>
        <p:grpSpPr>
          <a:xfrm>
            <a:off x="0" y="0"/>
            <a:ext cx="2238376" cy="3105150"/>
            <a:chOff x="0" y="0"/>
            <a:chExt cx="2238376" cy="3105150"/>
          </a:xfrm>
        </p:grpSpPr>
        <p:cxnSp>
          <p:nvCxnSpPr>
            <p:cNvPr id="16" name="Straight Connector 15">
              <a:extLst>
                <a:ext uri="{FF2B5EF4-FFF2-40B4-BE49-F238E27FC236}">
                  <a16:creationId xmlns:a16="http://schemas.microsoft.com/office/drawing/2014/main" id="{463D7850-C2A6-43CE-BBE4-8E81A0A593BF}"/>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8896713"/>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4" name="Group 3">
            <a:extLst>
              <a:ext uri="{FF2B5EF4-FFF2-40B4-BE49-F238E27FC236}">
                <a16:creationId xmlns:a16="http://schemas.microsoft.com/office/drawing/2014/main" id="{D74AA03A-263D-4B5F-B05B-7D6923A9A4D3}"/>
              </a:ext>
            </a:extLst>
          </p:cNvPr>
          <p:cNvGrpSpPr/>
          <p:nvPr userDrawn="1"/>
        </p:nvGrpSpPr>
        <p:grpSpPr>
          <a:xfrm>
            <a:off x="0" y="0"/>
            <a:ext cx="4762501" cy="5186363"/>
            <a:chOff x="0" y="0"/>
            <a:chExt cx="4762501" cy="5186363"/>
          </a:xfrm>
        </p:grpSpPr>
        <p:cxnSp>
          <p:nvCxnSpPr>
            <p:cNvPr id="23" name="Straight Connector 22">
              <a:extLst>
                <a:ext uri="{FF2B5EF4-FFF2-40B4-BE49-F238E27FC236}">
                  <a16:creationId xmlns:a16="http://schemas.microsoft.com/office/drawing/2014/main" id="{D87F08D6-2CA7-4A5A-BE34-07113DCA535D}"/>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a:t>PRESENTATION TITLE</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1371997"/>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1291140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fault_slide_1">
    <p:bg>
      <p:bgRef idx="1001">
        <a:schemeClr val="bg1"/>
      </p:bgRef>
    </p:bg>
    <p:spTree>
      <p:nvGrpSpPr>
        <p:cNvPr id="1" name=""/>
        <p:cNvGrpSpPr/>
        <p:nvPr/>
      </p:nvGrpSpPr>
      <p:grpSpPr>
        <a:xfrm>
          <a:off x="0" y="0"/>
          <a:ext cx="0" cy="0"/>
          <a:chOff x="0" y="0"/>
          <a:chExt cx="0" cy="0"/>
        </a:xfrm>
      </p:grpSpPr>
      <p:sp>
        <p:nvSpPr>
          <p:cNvPr id="6" name="Teardrop 5">
            <a:extLst>
              <a:ext uri="{FF2B5EF4-FFF2-40B4-BE49-F238E27FC236}">
                <a16:creationId xmlns:a16="http://schemas.microsoft.com/office/drawing/2014/main" id="{D3EF3AE5-3322-871D-743D-A99E25D1330B}"/>
              </a:ext>
            </a:extLst>
          </p:cNvPr>
          <p:cNvSpPr/>
          <p:nvPr userDrawn="1"/>
        </p:nvSpPr>
        <p:spPr>
          <a:xfrm rot="5400000">
            <a:off x="10435716" y="5101716"/>
            <a:ext cx="1724025" cy="1788543"/>
          </a:xfrm>
          <a:prstGeom prst="teardrop">
            <a:avLst/>
          </a:prstGeom>
          <a:solidFill>
            <a:srgbClr val="F4CCB9">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3200" kern="1200" spc="150" baseline="0" dirty="0">
                <a:solidFill>
                  <a:schemeClr val="tx1"/>
                </a:solidFill>
                <a:latin typeface="+mj-lt"/>
                <a:ea typeface="+mj-ea"/>
                <a:cs typeface="+mj-cs"/>
              </a:defRPr>
            </a:lvl1pPr>
          </a:lstStyle>
          <a:p>
            <a:r>
              <a:rPr lang="en-US"/>
              <a:t>CLICK TO EDIT MASTER TITLE STYLE</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grpSp>
        <p:nvGrpSpPr>
          <p:cNvPr id="4" name="Group 3">
            <a:extLst>
              <a:ext uri="{FF2B5EF4-FFF2-40B4-BE49-F238E27FC236}">
                <a16:creationId xmlns:a16="http://schemas.microsoft.com/office/drawing/2014/main" id="{73C911F2-9041-416A-B83C-F23B354E063B}"/>
              </a:ext>
              <a:ext uri="{C183D7F6-B498-43B3-948B-1728B52AA6E4}">
                <adec:decorative xmlns:adec="http://schemas.microsoft.com/office/drawing/2017/decorative" val="1"/>
              </a:ext>
            </a:extLst>
          </p:cNvPr>
          <p:cNvGrpSpPr/>
          <p:nvPr userDrawn="1"/>
        </p:nvGrpSpPr>
        <p:grpSpPr>
          <a:xfrm>
            <a:off x="7334250" y="0"/>
            <a:ext cx="4857750" cy="1724025"/>
            <a:chOff x="7334250" y="0"/>
            <a:chExt cx="4857750" cy="1724025"/>
          </a:xfrm>
        </p:grpSpPr>
        <p:cxnSp>
          <p:nvCxnSpPr>
            <p:cNvPr id="10" name="Straight Connector 9">
              <a:extLst>
                <a:ext uri="{FF2B5EF4-FFF2-40B4-BE49-F238E27FC236}">
                  <a16:creationId xmlns:a16="http://schemas.microsoft.com/office/drawing/2014/main" id="{4E4B72DA-52CB-4D39-A342-8857B4D959B2}"/>
                </a:ext>
              </a:extLst>
            </p:cNvPr>
            <p:cNvCxnSpPr/>
            <p:nvPr userDrawn="1"/>
          </p:nvCxnSpPr>
          <p:spPr>
            <a:xfrm flipH="1" flipV="1">
              <a:off x="7334250" y="0"/>
              <a:ext cx="4857750" cy="762000"/>
            </a:xfrm>
            <a:prstGeom prst="line">
              <a:avLst/>
            </a:prstGeom>
            <a:ln>
              <a:solidFill>
                <a:srgbClr val="002F41"/>
              </a:solidFill>
            </a:ln>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Lst>
            </p:cNvPr>
            <p:cNvCxnSpPr>
              <a:cxnSpLocks/>
            </p:cNvCxnSpPr>
            <p:nvPr userDrawn="1"/>
          </p:nvCxnSpPr>
          <p:spPr>
            <a:xfrm>
              <a:off x="11487150" y="0"/>
              <a:ext cx="704850" cy="1724025"/>
            </a:xfrm>
            <a:prstGeom prst="line">
              <a:avLst/>
            </a:prstGeom>
            <a:ln>
              <a:solidFill>
                <a:srgbClr val="002F41"/>
              </a:solidFill>
            </a:ln>
          </p:spPr>
          <p:style>
            <a:lnRef idx="3">
              <a:schemeClr val="dk1"/>
            </a:lnRef>
            <a:fillRef idx="0">
              <a:schemeClr val="dk1"/>
            </a:fillRef>
            <a:effectRef idx="2">
              <a:schemeClr val="dk1"/>
            </a:effectRef>
            <a:fontRef idx="minor">
              <a:schemeClr val="tx1"/>
            </a:fontRef>
          </p:style>
        </p:cxnSp>
      </p:grpSp>
      <p:sp>
        <p:nvSpPr>
          <p:cNvPr id="21" name="Text Placeholder 2">
            <a:extLst>
              <a:ext uri="{FF2B5EF4-FFF2-40B4-BE49-F238E27FC236}">
                <a16:creationId xmlns:a16="http://schemas.microsoft.com/office/drawing/2014/main" id="{8DDED7A9-DABB-BB9E-7D71-971287F942A2}"/>
              </a:ext>
            </a:extLst>
          </p:cNvPr>
          <p:cNvSpPr>
            <a:spLocks noGrp="1"/>
          </p:cNvSpPr>
          <p:nvPr>
            <p:ph type="body" idx="1"/>
          </p:nvPr>
        </p:nvSpPr>
        <p:spPr>
          <a:xfrm>
            <a:off x="3540125" y="3524251"/>
            <a:ext cx="5111750" cy="1525588"/>
          </a:xfrm>
        </p:spPr>
        <p:txBody>
          <a:bodyPr>
            <a:normAutofit/>
          </a:bodyPr>
          <a:lstStyle>
            <a:lvl1pPr marL="0" indent="0">
              <a:lnSpc>
                <a:spcPct val="100000"/>
              </a:lnSpc>
              <a:buNone/>
              <a:defRPr sz="20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95073880"/>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1_Section Break">
    <p:bg>
      <p:bgPr>
        <a:solidFill>
          <a:srgbClr val="F4CCB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148840"/>
            <a:ext cx="4179570" cy="1715531"/>
          </a:xfrm>
        </p:spPr>
        <p:txBody>
          <a:bodyPr anchor="b">
            <a:noAutofit/>
          </a:bodyPr>
          <a:lstStyle>
            <a:lvl1pPr algn="l">
              <a:defRPr sz="3600" spc="150" baseline="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991350" y="3962003"/>
            <a:ext cx="4179570" cy="365125"/>
          </a:xfrm>
        </p:spPr>
        <p:txBody>
          <a:bodyPr>
            <a:normAutofit/>
          </a:bodyPr>
          <a:lstStyle>
            <a:lvl1pPr marL="0" indent="0" algn="l">
              <a:buNone/>
              <a:defRPr sz="16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24822878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Section Break (alt 2)">
    <p:bg>
      <p:bgPr>
        <a:solidFill>
          <a:srgbClr val="F4CCB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148840"/>
            <a:ext cx="4179570" cy="1715531"/>
          </a:xfrm>
        </p:spPr>
        <p:txBody>
          <a:bodyPr anchor="b">
            <a:noAutofit/>
          </a:bodyPr>
          <a:lstStyle>
            <a:lvl1pPr algn="l">
              <a:defRPr sz="3600" spc="150" baseline="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991350" y="3962003"/>
            <a:ext cx="4179570" cy="365125"/>
          </a:xfrm>
        </p:spPr>
        <p:txBody>
          <a:bodyPr>
            <a:normAutofit/>
          </a:bodyPr>
          <a:lstStyle>
            <a:lvl1pPr marL="0" indent="0" algn="l">
              <a:buNone/>
              <a:defRPr sz="16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descr="A picture containing text, vector graphics&#10;&#10;Description automatically generated">
            <a:extLst>
              <a:ext uri="{FF2B5EF4-FFF2-40B4-BE49-F238E27FC236}">
                <a16:creationId xmlns:a16="http://schemas.microsoft.com/office/drawing/2014/main" id="{DA36A3C3-288E-E78A-AC94-F2F011918635}"/>
              </a:ext>
            </a:extLst>
          </p:cNvPr>
          <p:cNvPicPr>
            <a:picLocks noChangeAspect="1"/>
          </p:cNvPicPr>
          <p:nvPr userDrawn="1"/>
        </p:nvPicPr>
        <p:blipFill>
          <a:blip r:embed="rId2"/>
          <a:stretch>
            <a:fillRect/>
          </a:stretch>
        </p:blipFill>
        <p:spPr>
          <a:xfrm>
            <a:off x="381714" y="1048047"/>
            <a:ext cx="5714286" cy="4761905"/>
          </a:xfrm>
          <a:prstGeom prst="rect">
            <a:avLst/>
          </a:prstGeom>
        </p:spPr>
      </p:pic>
    </p:spTree>
    <p:extLst>
      <p:ext uri="{BB962C8B-B14F-4D97-AF65-F5344CB8AC3E}">
        <p14:creationId xmlns:p14="http://schemas.microsoft.com/office/powerpoint/2010/main" val="2504019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11EBF9-6826-475B-8079-C11128991BAE}"/>
              </a:ext>
            </a:extLst>
          </p:cNvPr>
          <p:cNvSpPr>
            <a:spLocks noGrp="1"/>
          </p:cNvSpPr>
          <p:nvPr>
            <p:ph type="dt" sz="half" idx="10"/>
          </p:nvPr>
        </p:nvSpPr>
        <p:spPr>
          <a:xfrm>
            <a:off x="838200" y="6356350"/>
            <a:ext cx="1219200" cy="365125"/>
          </a:xfrm>
        </p:spPr>
        <p:txBody>
          <a:bodyPr/>
          <a:lstStyle>
            <a:lvl1pPr>
              <a:defRPr sz="900"/>
            </a:lvl1pPr>
          </a:lstStyle>
          <a:p>
            <a:r>
              <a:rPr lang="en-US"/>
              <a:t>20XX</a:t>
            </a:r>
          </a:p>
        </p:txBody>
      </p:sp>
      <p:sp>
        <p:nvSpPr>
          <p:cNvPr id="5" name="Footer Placeholder 4">
            <a:extLst>
              <a:ext uri="{FF2B5EF4-FFF2-40B4-BE49-F238E27FC236}">
                <a16:creationId xmlns:a16="http://schemas.microsoft.com/office/drawing/2014/main" id="{3FB726A3-DF54-47D2-8C3A-34FD43A19E8E}"/>
              </a:ext>
            </a:extLst>
          </p:cNvPr>
          <p:cNvSpPr>
            <a:spLocks noGrp="1"/>
          </p:cNvSpPr>
          <p:nvPr>
            <p:ph type="ftr" sz="quarter" idx="11"/>
          </p:nvPr>
        </p:nvSpPr>
        <p:spPr>
          <a:xfrm>
            <a:off x="2463800" y="6356350"/>
            <a:ext cx="3479800" cy="365125"/>
          </a:xfrm>
        </p:spPr>
        <p:txBody>
          <a:bodyPr/>
          <a:lstStyle>
            <a:lvl1pPr>
              <a:defRPr sz="900"/>
            </a:lvl1pPr>
          </a:lstStyle>
          <a:p>
            <a:r>
              <a:rPr lang="en-US"/>
              <a:t>PRESENTATION TITLE</a:t>
            </a:r>
          </a:p>
        </p:txBody>
      </p:sp>
      <p:sp>
        <p:nvSpPr>
          <p:cNvPr id="6" name="Slide Number Placeholder 5">
            <a:extLst>
              <a:ext uri="{FF2B5EF4-FFF2-40B4-BE49-F238E27FC236}">
                <a16:creationId xmlns:a16="http://schemas.microsoft.com/office/drawing/2014/main" id="{D0CD125A-4493-4967-9146-841D0EF3BC63}"/>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grpSp>
        <p:nvGrpSpPr>
          <p:cNvPr id="7" name="Group 6">
            <a:extLst>
              <a:ext uri="{FF2B5EF4-FFF2-40B4-BE49-F238E27FC236}">
                <a16:creationId xmlns:a16="http://schemas.microsoft.com/office/drawing/2014/main" id="{D7A1CF8B-3479-49A3-A30E-2F2ECE962075}"/>
              </a:ext>
            </a:extLst>
          </p:cNvPr>
          <p:cNvGrpSpPr/>
          <p:nvPr userDrawn="1"/>
        </p:nvGrpSpPr>
        <p:grpSpPr>
          <a:xfrm>
            <a:off x="6953250" y="-25401"/>
            <a:ext cx="5238750" cy="6902451"/>
            <a:chOff x="6953250" y="-25401"/>
            <a:chExt cx="5238750" cy="6902451"/>
          </a:xfrm>
        </p:grpSpPr>
        <p:cxnSp>
          <p:nvCxnSpPr>
            <p:cNvPr id="14" name="Straight Connector 13">
              <a:extLst>
                <a:ext uri="{FF2B5EF4-FFF2-40B4-BE49-F238E27FC236}">
                  <a16:creationId xmlns:a16="http://schemas.microsoft.com/office/drawing/2014/main" id="{49FBD260-5143-4B12-B9F8-33E48D548909}"/>
                </a:ext>
              </a:extLst>
            </p:cNvPr>
            <p:cNvCxnSpPr/>
            <p:nvPr userDrawn="1"/>
          </p:nvCxnSpPr>
          <p:spPr>
            <a:xfrm>
              <a:off x="9096375" y="1497012"/>
              <a:ext cx="3095625" cy="0"/>
            </a:xfrm>
            <a:prstGeom prst="line">
              <a:avLst/>
            </a:prstGeom>
            <a:ln>
              <a:solidFill>
                <a:srgbClr val="002F4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userDrawn="1"/>
          </p:nvCxnSpPr>
          <p:spPr>
            <a:xfrm flipH="1">
              <a:off x="6953250" y="-25401"/>
              <a:ext cx="3790950" cy="6902451"/>
            </a:xfrm>
            <a:prstGeom prst="line">
              <a:avLst/>
            </a:prstGeom>
            <a:ln>
              <a:solidFill>
                <a:srgbClr val="002F41"/>
              </a:solidFill>
            </a:ln>
          </p:spPr>
          <p:style>
            <a:lnRef idx="1">
              <a:schemeClr val="accent1"/>
            </a:lnRef>
            <a:fillRef idx="0">
              <a:schemeClr val="accent1"/>
            </a:fillRef>
            <a:effectRef idx="0">
              <a:schemeClr val="accent1"/>
            </a:effectRef>
            <a:fontRef idx="minor">
              <a:schemeClr val="tx1"/>
            </a:fontRef>
          </p:style>
        </p:cxnSp>
      </p:grpSp>
      <p:sp>
        <p:nvSpPr>
          <p:cNvPr id="10" name="Teardrop 9">
            <a:extLst>
              <a:ext uri="{FF2B5EF4-FFF2-40B4-BE49-F238E27FC236}">
                <a16:creationId xmlns:a16="http://schemas.microsoft.com/office/drawing/2014/main" id="{BB628DC7-C99D-A287-11FA-4F522E28CB48}"/>
              </a:ext>
            </a:extLst>
          </p:cNvPr>
          <p:cNvSpPr/>
          <p:nvPr userDrawn="1"/>
        </p:nvSpPr>
        <p:spPr>
          <a:xfrm rot="5400000">
            <a:off x="10435716" y="5101716"/>
            <a:ext cx="1724025" cy="1788543"/>
          </a:xfrm>
          <a:prstGeom prst="teardrop">
            <a:avLst/>
          </a:prstGeom>
          <a:solidFill>
            <a:srgbClr val="F4CCB9">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2497359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ection Break (alt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148840"/>
            <a:ext cx="4179570" cy="1715531"/>
          </a:xfrm>
        </p:spPr>
        <p:txBody>
          <a:bodyPr anchor="b">
            <a:noAutofit/>
          </a:bodyPr>
          <a:lstStyle>
            <a:lvl1pPr algn="l">
              <a:defRPr sz="3600" spc="150" baseline="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991350" y="3962003"/>
            <a:ext cx="4179570" cy="365125"/>
          </a:xfrm>
        </p:spPr>
        <p:txBody>
          <a:bodyPr>
            <a:normAutofit/>
          </a:bodyPr>
          <a:lstStyle>
            <a:lvl1pPr marL="0" indent="0" algn="l">
              <a:buNone/>
              <a:defRPr sz="16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Slide Number Placeholder 8">
            <a:extLst>
              <a:ext uri="{FF2B5EF4-FFF2-40B4-BE49-F238E27FC236}">
                <a16:creationId xmlns:a16="http://schemas.microsoft.com/office/drawing/2014/main" id="{6AF7DD6F-E12E-D30A-580C-8511BC6C6888}"/>
              </a:ext>
            </a:extLst>
          </p:cNvPr>
          <p:cNvSpPr>
            <a:spLocks noGrp="1"/>
          </p:cNvSpPr>
          <p:nvPr>
            <p:ph type="sldNum" sz="quarter" idx="12"/>
          </p:nvPr>
        </p:nvSpPr>
        <p:spPr>
          <a:xfrm>
            <a:off x="8610600" y="6356350"/>
            <a:ext cx="2743200" cy="365125"/>
          </a:xfrm>
        </p:spPr>
        <p:txBody>
          <a:bodyPr/>
          <a:lstStyle>
            <a:lvl1pPr>
              <a:defRPr sz="900"/>
            </a:lvl1pPr>
          </a:lstStyle>
          <a:p>
            <a:fld id="{A49DFD55-3C28-40EF-9E31-A92D2E4017FF}" type="slidenum">
              <a:rPr lang="en-US" smtClean="0"/>
              <a:pPr/>
              <a:t>‹#›</a:t>
            </a:fld>
            <a:endParaRPr lang="en-US"/>
          </a:p>
        </p:txBody>
      </p:sp>
      <p:sp>
        <p:nvSpPr>
          <p:cNvPr id="7" name="Footer Placeholder 23">
            <a:extLst>
              <a:ext uri="{FF2B5EF4-FFF2-40B4-BE49-F238E27FC236}">
                <a16:creationId xmlns:a16="http://schemas.microsoft.com/office/drawing/2014/main" id="{FEC41084-48CA-5387-2171-4A2B2AB8A2B1}"/>
              </a:ext>
            </a:extLst>
          </p:cNvPr>
          <p:cNvSpPr>
            <a:spLocks noGrp="1"/>
          </p:cNvSpPr>
          <p:nvPr>
            <p:ph type="ftr" sz="quarter" idx="11"/>
          </p:nvPr>
        </p:nvSpPr>
        <p:spPr>
          <a:xfrm>
            <a:off x="1451728" y="6155704"/>
            <a:ext cx="9615340" cy="565772"/>
          </a:xfrm>
        </p:spPr>
        <p:txBody>
          <a:bodyPr/>
          <a:lstStyle>
            <a:lvl1pPr>
              <a:defRPr sz="900"/>
            </a:lvl1pPr>
          </a:lstStyle>
          <a:p>
            <a:r>
              <a:rPr lang="en-US" b="1"/>
              <a:t>Disclaimer:</a:t>
            </a:r>
            <a:r>
              <a:rPr lang="en-US"/>
              <a:t> The information in this webinar is generic in nature and may not refer to an individual’s specific requirements.  </a:t>
            </a:r>
          </a:p>
          <a:p>
            <a:r>
              <a:rPr lang="en-US"/>
              <a:t>If you have specific queries, please contact the Australian Taxation Office or Fair Work Australia</a:t>
            </a:r>
          </a:p>
        </p:txBody>
      </p:sp>
      <p:pic>
        <p:nvPicPr>
          <p:cNvPr id="8" name="Picture 7" descr="Logo&#10;&#10;Description automatically generated">
            <a:extLst>
              <a:ext uri="{FF2B5EF4-FFF2-40B4-BE49-F238E27FC236}">
                <a16:creationId xmlns:a16="http://schemas.microsoft.com/office/drawing/2014/main" id="{BD4B9745-2844-0880-B193-15A17CF97808}"/>
              </a:ext>
            </a:extLst>
          </p:cNvPr>
          <p:cNvPicPr>
            <a:picLocks noChangeAspect="1"/>
          </p:cNvPicPr>
          <p:nvPr userDrawn="1"/>
        </p:nvPicPr>
        <p:blipFill>
          <a:blip r:embed="rId2"/>
          <a:stretch>
            <a:fillRect/>
          </a:stretch>
        </p:blipFill>
        <p:spPr>
          <a:xfrm>
            <a:off x="139709" y="6359095"/>
            <a:ext cx="943635" cy="365125"/>
          </a:xfrm>
          <a:prstGeom prst="rect">
            <a:avLst/>
          </a:prstGeom>
        </p:spPr>
      </p:pic>
      <p:sp>
        <p:nvSpPr>
          <p:cNvPr id="9" name="Picture Placeholder 8">
            <a:extLst>
              <a:ext uri="{FF2B5EF4-FFF2-40B4-BE49-F238E27FC236}">
                <a16:creationId xmlns:a16="http://schemas.microsoft.com/office/drawing/2014/main" id="{3424E98D-1D87-2CD1-29ED-F3B21B92D456}"/>
              </a:ext>
            </a:extLst>
          </p:cNvPr>
          <p:cNvSpPr>
            <a:spLocks noGrp="1"/>
          </p:cNvSpPr>
          <p:nvPr>
            <p:ph type="pic" sz="quarter" idx="13"/>
          </p:nvPr>
        </p:nvSpPr>
        <p:spPr>
          <a:xfrm>
            <a:off x="981076" y="1517552"/>
            <a:ext cx="4219575" cy="3987800"/>
          </a:xfrm>
        </p:spPr>
        <p:txBody>
          <a:bodyPr/>
          <a:lstStyle/>
          <a:p>
            <a:endParaRPr lang="en-AU"/>
          </a:p>
        </p:txBody>
      </p:sp>
    </p:spTree>
    <p:extLst>
      <p:ext uri="{BB962C8B-B14F-4D97-AF65-F5344CB8AC3E}">
        <p14:creationId xmlns:p14="http://schemas.microsoft.com/office/powerpoint/2010/main" val="7651837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1371997"/>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1291140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Brea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148840"/>
            <a:ext cx="4179570" cy="1715531"/>
          </a:xfrm>
        </p:spPr>
        <p:txBody>
          <a:bodyPr anchor="b">
            <a:noAutofit/>
          </a:bodyPr>
          <a:lstStyle>
            <a:lvl1pPr algn="l">
              <a:defRPr sz="3600" spc="150" baseline="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991350" y="3962003"/>
            <a:ext cx="4179570" cy="365125"/>
          </a:xfrm>
        </p:spPr>
        <p:txBody>
          <a:bodyPr>
            <a:normAutofit/>
          </a:bodyPr>
          <a:lstStyle>
            <a:lvl1pPr marL="0" indent="0" algn="l">
              <a:buNone/>
              <a:defRPr sz="16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269951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spc="150" baseline="0"/>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A04F1E16-9A84-4D0E-9706-79C396AF6AE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500" y="2924175"/>
            <a:ext cx="2895600" cy="2519363"/>
          </a:xfrm>
        </p:spPr>
        <p:txBody>
          <a:bodyPr>
            <a:normAutofit/>
          </a:bodyPr>
          <a:lstStyle>
            <a:lvl1pPr marL="0" indent="0">
              <a:lnSpc>
                <a:spcPct val="150000"/>
              </a:lnSpc>
              <a:buNone/>
              <a:defRPr sz="1400">
                <a:solidFill>
                  <a:schemeClr val="bg1"/>
                </a:solidFill>
              </a:defRPr>
            </a:lvl1pPr>
            <a:lvl2pPr marL="457200" indent="0">
              <a:lnSpc>
                <a:spcPct val="150000"/>
              </a:lnSpc>
              <a:buNone/>
              <a:defRPr sz="1400">
                <a:solidFill>
                  <a:schemeClr val="bg1"/>
                </a:solidFill>
              </a:defRPr>
            </a:lvl2pPr>
            <a:lvl3pPr marL="914400" indent="0">
              <a:lnSpc>
                <a:spcPct val="150000"/>
              </a:lnSpc>
              <a:buNone/>
              <a:defRPr sz="1400">
                <a:solidFill>
                  <a:schemeClr val="bg1"/>
                </a:solidFill>
              </a:defRPr>
            </a:lvl3pPr>
            <a:lvl4pPr marL="1371600" indent="0">
              <a:lnSpc>
                <a:spcPct val="150000"/>
              </a:lnSpc>
              <a:buNone/>
              <a:defRPr sz="1400">
                <a:solidFill>
                  <a:schemeClr val="bg1"/>
                </a:solidFill>
              </a:defRPr>
            </a:lvl4pPr>
            <a:lvl5pPr marL="1828800" indent="0">
              <a:lnSpc>
                <a:spcPct val="150000"/>
              </a:lnSpc>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982124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11EBF9-6826-475B-8079-C11128991BAE}"/>
              </a:ext>
            </a:extLst>
          </p:cNvPr>
          <p:cNvSpPr>
            <a:spLocks noGrp="1"/>
          </p:cNvSpPr>
          <p:nvPr>
            <p:ph type="dt" sz="half" idx="10"/>
          </p:nvPr>
        </p:nvSpPr>
        <p:spPr>
          <a:xfrm>
            <a:off x="838200" y="6356350"/>
            <a:ext cx="1219200" cy="365125"/>
          </a:xfrm>
        </p:spPr>
        <p:txBody>
          <a:bodyPr/>
          <a:lstStyle>
            <a:lvl1pPr>
              <a:defRPr sz="900"/>
            </a:lvl1pPr>
          </a:lstStyle>
          <a:p>
            <a:r>
              <a:rPr lang="en-US"/>
              <a:t>20XX</a:t>
            </a:r>
          </a:p>
        </p:txBody>
      </p:sp>
      <p:sp>
        <p:nvSpPr>
          <p:cNvPr id="5" name="Footer Placeholder 4">
            <a:extLst>
              <a:ext uri="{FF2B5EF4-FFF2-40B4-BE49-F238E27FC236}">
                <a16:creationId xmlns:a16="http://schemas.microsoft.com/office/drawing/2014/main" id="{3FB726A3-DF54-47D2-8C3A-34FD43A19E8E}"/>
              </a:ext>
            </a:extLst>
          </p:cNvPr>
          <p:cNvSpPr>
            <a:spLocks noGrp="1"/>
          </p:cNvSpPr>
          <p:nvPr>
            <p:ph type="ftr" sz="quarter" idx="11"/>
          </p:nvPr>
        </p:nvSpPr>
        <p:spPr>
          <a:xfrm>
            <a:off x="2463800" y="6356350"/>
            <a:ext cx="3479800" cy="365125"/>
          </a:xfrm>
        </p:spPr>
        <p:txBody>
          <a:bodyPr/>
          <a:lstStyle>
            <a:lvl1pPr>
              <a:defRPr sz="900"/>
            </a:lvl1pPr>
          </a:lstStyle>
          <a:p>
            <a:r>
              <a:rPr lang="en-US"/>
              <a:t>PRESENTATION TITLE</a:t>
            </a:r>
          </a:p>
        </p:txBody>
      </p:sp>
      <p:sp>
        <p:nvSpPr>
          <p:cNvPr id="6" name="Slide Number Placeholder 5">
            <a:extLst>
              <a:ext uri="{FF2B5EF4-FFF2-40B4-BE49-F238E27FC236}">
                <a16:creationId xmlns:a16="http://schemas.microsoft.com/office/drawing/2014/main" id="{D0CD125A-4493-4967-9146-841D0EF3BC63}"/>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grpSp>
        <p:nvGrpSpPr>
          <p:cNvPr id="7" name="Group 6">
            <a:extLst>
              <a:ext uri="{FF2B5EF4-FFF2-40B4-BE49-F238E27FC236}">
                <a16:creationId xmlns:a16="http://schemas.microsoft.com/office/drawing/2014/main" id="{D7A1CF8B-3479-49A3-A30E-2F2ECE962075}"/>
              </a:ext>
            </a:extLst>
          </p:cNvPr>
          <p:cNvGrpSpPr/>
          <p:nvPr userDrawn="1"/>
        </p:nvGrpSpPr>
        <p:grpSpPr>
          <a:xfrm>
            <a:off x="6953250" y="-25401"/>
            <a:ext cx="5238750" cy="6902451"/>
            <a:chOff x="6953250" y="-25401"/>
            <a:chExt cx="5238750" cy="6902451"/>
          </a:xfrm>
        </p:grpSpPr>
        <p:cxnSp>
          <p:nvCxnSpPr>
            <p:cNvPr id="14" name="Straight Connector 13">
              <a:extLst>
                <a:ext uri="{FF2B5EF4-FFF2-40B4-BE49-F238E27FC236}">
                  <a16:creationId xmlns:a16="http://schemas.microsoft.com/office/drawing/2014/main" id="{49FBD260-5143-4B12-B9F8-33E48D548909}"/>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userDrawn="1"/>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9735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148840"/>
            <a:ext cx="4179570" cy="1715531"/>
          </a:xfrm>
        </p:spPr>
        <p:txBody>
          <a:bodyPr anchor="b">
            <a:noAutofit/>
          </a:bodyPr>
          <a:lstStyle>
            <a:lvl1pPr algn="l">
              <a:defRPr sz="36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991350" y="3962003"/>
            <a:ext cx="4179570" cy="365125"/>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2699512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111608"/>
            <a:ext cx="10515600" cy="3744912"/>
          </a:xfrm>
        </p:spPr>
        <p:txBody>
          <a:bodyPr/>
          <a:lstStyle/>
          <a:p>
            <a:r>
              <a:rPr lang="en-US"/>
              <a:t>Click icon to add chart</a:t>
            </a:r>
          </a:p>
        </p:txBody>
      </p:sp>
    </p:spTree>
    <p:extLst>
      <p:ext uri="{BB962C8B-B14F-4D97-AF65-F5344CB8AC3E}">
        <p14:creationId xmlns:p14="http://schemas.microsoft.com/office/powerpoint/2010/main" val="1485277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49" r:id="rId5"/>
    <p:sldLayoutId id="2147483650" r:id="rId6"/>
    <p:sldLayoutId id="2147483651" r:id="rId7"/>
    <p:sldLayoutId id="2147483661" r:id="rId8"/>
    <p:sldLayoutId id="2147483666" r:id="rId9"/>
    <p:sldLayoutId id="2147483667" r:id="rId10"/>
    <p:sldLayoutId id="2147483677" r:id="rId11"/>
    <p:sldLayoutId id="2147483678" r:id="rId12"/>
    <p:sldLayoutId id="2147483679" r:id="rId13"/>
    <p:sldLayoutId id="2147483680" r:id="rId14"/>
    <p:sldLayoutId id="2147483681" r:id="rId15"/>
    <p:sldLayoutId id="2147483682" r:id="rId16"/>
    <p:sldLayoutId id="2147483683" r:id="rId17"/>
    <p:sldLayoutId id="2147483654" r:id="rId18"/>
    <p:sldLayoutId id="2147483663" r:id="rId19"/>
    <p:sldLayoutId id="2147483662" r:id="rId20"/>
    <p:sldLayoutId id="2147483668" r:id="rId21"/>
    <p:sldLayoutId id="2147483652" r:id="rId22"/>
    <p:sldLayoutId id="2147483653" r:id="rId23"/>
    <p:sldLayoutId id="2147483660" r:id="rId24"/>
    <p:sldLayoutId id="2147483664" r:id="rId25"/>
    <p:sldLayoutId id="2147483684" r:id="rId26"/>
    <p:sldLayoutId id="2147483669" r:id="rId27"/>
    <p:sldLayoutId id="2147483670" r:id="rId28"/>
    <p:sldLayoutId id="2147483671" r:id="rId29"/>
    <p:sldLayoutId id="2147483672" r:id="rId30"/>
    <p:sldLayoutId id="2147483665" r:id="rId31"/>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30.xml"/><Relationship Id="rId5" Type="http://schemas.openxmlformats.org/officeDocument/2006/relationships/image" Target="../media/image32.jpeg"/><Relationship Id="rId4" Type="http://schemas.openxmlformats.org/officeDocument/2006/relationships/image" Target="../media/image31.jpe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hyperlink" Target="https://help.myob.com/wiki/display/GEN/Integrating+MYOB+Advanced+with+Microsoft+Azure+Active+Directory" TargetMode="External"/><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30.xml"/><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30.xml"/><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41.png"/><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44.png"/><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C66F97-F4C3-EFF7-D6ED-59F6442EE7A0}"/>
              </a:ext>
            </a:extLst>
          </p:cNvPr>
          <p:cNvSpPr>
            <a:spLocks noGrp="1"/>
          </p:cNvSpPr>
          <p:nvPr>
            <p:ph type="sldNum" sz="quarter" idx="12"/>
          </p:nvPr>
        </p:nvSpPr>
        <p:spPr/>
        <p:txBody>
          <a:bodyPr/>
          <a:lstStyle/>
          <a:p>
            <a:fld id="{A49DFD55-3C28-40EF-9E31-A92D2E4017FF}" type="slidenum">
              <a:rPr lang="en-US" smtClean="0"/>
              <a:pPr/>
              <a:t>1</a:t>
            </a:fld>
            <a:endParaRPr lang="en-US"/>
          </a:p>
        </p:txBody>
      </p:sp>
      <p:sp>
        <p:nvSpPr>
          <p:cNvPr id="5" name="Footer Placeholder 4">
            <a:extLst>
              <a:ext uri="{FF2B5EF4-FFF2-40B4-BE49-F238E27FC236}">
                <a16:creationId xmlns:a16="http://schemas.microsoft.com/office/drawing/2014/main" id="{CD17EF6C-4507-19D5-602E-CA9C4B59E8F9}"/>
              </a:ext>
            </a:extLst>
          </p:cNvPr>
          <p:cNvSpPr>
            <a:spLocks noGrp="1"/>
          </p:cNvSpPr>
          <p:nvPr>
            <p:ph type="ftr" sz="quarter" idx="11"/>
          </p:nvPr>
        </p:nvSpPr>
        <p:spPr/>
        <p:txBody>
          <a:bodyPr/>
          <a:lstStyle/>
          <a:p>
            <a:r>
              <a:rPr lang="en-US" b="1"/>
              <a:t>Disclaimer:</a:t>
            </a:r>
            <a:r>
              <a:rPr lang="en-US"/>
              <a:t> The information presented is generic in nature and may not refer to an individual’s specific requirements.  </a:t>
            </a:r>
          </a:p>
          <a:p>
            <a:r>
              <a:rPr lang="en-US"/>
              <a:t>If you have specific queries, please contact Acacia Consulting Services to speak with a certified Advanced consultant.</a:t>
            </a:r>
          </a:p>
        </p:txBody>
      </p:sp>
      <p:pic>
        <p:nvPicPr>
          <p:cNvPr id="7" name="Picture Placeholder 18" descr="Graphical user interface&#10;&#10;Description automatically generated with medium confidence">
            <a:extLst>
              <a:ext uri="{FF2B5EF4-FFF2-40B4-BE49-F238E27FC236}">
                <a16:creationId xmlns:a16="http://schemas.microsoft.com/office/drawing/2014/main" id="{2172E196-B8BD-2938-39D9-3D9926EFDF89}"/>
              </a:ext>
            </a:extLst>
          </p:cNvPr>
          <p:cNvPicPr>
            <a:picLocks noChangeAspect="1"/>
          </p:cNvPicPr>
          <p:nvPr/>
        </p:nvPicPr>
        <p:blipFill>
          <a:blip r:embed="rId3"/>
          <a:srcRect l="12532" r="12532"/>
          <a:stretch>
            <a:fillRect/>
          </a:stretch>
        </p:blipFill>
        <p:spPr>
          <a:xfrm>
            <a:off x="5590091" y="211862"/>
            <a:ext cx="5943841" cy="5943841"/>
          </a:xfrm>
          <a:prstGeom prst="rect">
            <a:avLst/>
          </a:prstGeom>
        </p:spPr>
      </p:pic>
      <p:sp>
        <p:nvSpPr>
          <p:cNvPr id="8" name="Title 1">
            <a:extLst>
              <a:ext uri="{FF2B5EF4-FFF2-40B4-BE49-F238E27FC236}">
                <a16:creationId xmlns:a16="http://schemas.microsoft.com/office/drawing/2014/main" id="{7C7DB502-36D6-1DA7-482E-1BD03C81B6DC}"/>
              </a:ext>
            </a:extLst>
          </p:cNvPr>
          <p:cNvSpPr txBox="1">
            <a:spLocks/>
          </p:cNvSpPr>
          <p:nvPr/>
        </p:nvSpPr>
        <p:spPr>
          <a:xfrm>
            <a:off x="658068" y="370114"/>
            <a:ext cx="6482961" cy="2708141"/>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sz="3600" kern="1200" cap="all" spc="150" baseline="0">
                <a:solidFill>
                  <a:schemeClr val="tx1"/>
                </a:solidFill>
                <a:latin typeface="+mj-lt"/>
                <a:ea typeface="+mj-ea"/>
                <a:cs typeface="+mj-cs"/>
              </a:defRPr>
            </a:lvl1pPr>
          </a:lstStyle>
          <a:p>
            <a:endParaRPr lang="en-US" sz="5400"/>
          </a:p>
          <a:p>
            <a:r>
              <a:rPr lang="en-US" sz="5400"/>
              <a:t>MAY 2023</a:t>
            </a:r>
          </a:p>
          <a:p>
            <a:endParaRPr lang="en-US" sz="4000">
              <a:solidFill>
                <a:schemeClr val="bg1">
                  <a:lumMod val="50000"/>
                </a:schemeClr>
              </a:solidFill>
            </a:endParaRPr>
          </a:p>
          <a:p>
            <a:r>
              <a:rPr lang="en-US" sz="4000" err="1">
                <a:solidFill>
                  <a:schemeClr val="bg1">
                    <a:lumMod val="50000"/>
                  </a:schemeClr>
                </a:solidFill>
              </a:rPr>
              <a:t>Myob</a:t>
            </a:r>
            <a:r>
              <a:rPr lang="en-US" sz="4000">
                <a:solidFill>
                  <a:schemeClr val="bg1">
                    <a:lumMod val="50000"/>
                  </a:schemeClr>
                </a:solidFill>
              </a:rPr>
              <a:t> Advanced PAYROLL</a:t>
            </a:r>
          </a:p>
          <a:p>
            <a:endParaRPr lang="en-US" sz="4000">
              <a:solidFill>
                <a:schemeClr val="bg1">
                  <a:lumMod val="50000"/>
                </a:schemeClr>
              </a:solidFill>
            </a:endParaRPr>
          </a:p>
          <a:p>
            <a:r>
              <a:rPr lang="en-US" sz="4000">
                <a:solidFill>
                  <a:schemeClr val="bg1">
                    <a:lumMod val="50000"/>
                  </a:schemeClr>
                </a:solidFill>
              </a:rPr>
              <a:t>VERSION 2022.1 </a:t>
            </a:r>
          </a:p>
          <a:p>
            <a:endParaRPr lang="en-US" sz="4000">
              <a:solidFill>
                <a:schemeClr val="bg1">
                  <a:lumMod val="50000"/>
                </a:schemeClr>
              </a:solidFill>
            </a:endParaRPr>
          </a:p>
          <a:p>
            <a:r>
              <a:rPr lang="en-US" sz="4000">
                <a:solidFill>
                  <a:schemeClr val="bg1">
                    <a:lumMod val="50000"/>
                  </a:schemeClr>
                </a:solidFill>
              </a:rPr>
              <a:t>new features</a:t>
            </a:r>
          </a:p>
          <a:p>
            <a:endParaRPr lang="en-US"/>
          </a:p>
        </p:txBody>
      </p:sp>
      <p:pic>
        <p:nvPicPr>
          <p:cNvPr id="3" name="Picture Placeholder 19">
            <a:extLst>
              <a:ext uri="{FF2B5EF4-FFF2-40B4-BE49-F238E27FC236}">
                <a16:creationId xmlns:a16="http://schemas.microsoft.com/office/drawing/2014/main" id="{6601D8EF-DF4C-D54E-4F3B-8859909DA3F9}"/>
              </a:ext>
            </a:extLst>
          </p:cNvPr>
          <p:cNvPicPr>
            <a:picLocks noChangeAspect="1"/>
          </p:cNvPicPr>
          <p:nvPr/>
        </p:nvPicPr>
        <p:blipFill>
          <a:blip r:embed="rId4"/>
          <a:srcRect/>
          <a:stretch/>
        </p:blipFill>
        <p:spPr>
          <a:xfrm>
            <a:off x="714528" y="3054169"/>
            <a:ext cx="1449889" cy="1562809"/>
          </a:xfrm>
          <a:prstGeom prst="rect">
            <a:avLst/>
          </a:prstGeom>
          <a:solidFill>
            <a:schemeClr val="bg1">
              <a:lumMod val="95000"/>
            </a:schemeClr>
          </a:solidFill>
        </p:spPr>
      </p:pic>
      <p:sp>
        <p:nvSpPr>
          <p:cNvPr id="6" name="Text Placeholder 7">
            <a:extLst>
              <a:ext uri="{FF2B5EF4-FFF2-40B4-BE49-F238E27FC236}">
                <a16:creationId xmlns:a16="http://schemas.microsoft.com/office/drawing/2014/main" id="{9B7A73D0-909A-5511-BD1F-077AAD8DBAFE}"/>
              </a:ext>
            </a:extLst>
          </p:cNvPr>
          <p:cNvSpPr txBox="1">
            <a:spLocks/>
          </p:cNvSpPr>
          <p:nvPr/>
        </p:nvSpPr>
        <p:spPr>
          <a:xfrm>
            <a:off x="274064" y="4616978"/>
            <a:ext cx="2330816" cy="3430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a:t>LOUISE MULQUEEN</a:t>
            </a:r>
          </a:p>
        </p:txBody>
      </p:sp>
      <p:sp>
        <p:nvSpPr>
          <p:cNvPr id="9" name="Text Placeholder 11">
            <a:extLst>
              <a:ext uri="{FF2B5EF4-FFF2-40B4-BE49-F238E27FC236}">
                <a16:creationId xmlns:a16="http://schemas.microsoft.com/office/drawing/2014/main" id="{85AE1DD7-476B-5AB8-221E-3DC83BD3A867}"/>
              </a:ext>
            </a:extLst>
          </p:cNvPr>
          <p:cNvSpPr txBox="1">
            <a:spLocks/>
          </p:cNvSpPr>
          <p:nvPr/>
        </p:nvSpPr>
        <p:spPr>
          <a:xfrm>
            <a:off x="315773" y="4978473"/>
            <a:ext cx="2247397" cy="3430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200"/>
              <a:t>Senior Solutions Consultant</a:t>
            </a:r>
          </a:p>
          <a:p>
            <a:pPr marL="0" indent="0" algn="ctr">
              <a:spcBef>
                <a:spcPts val="0"/>
              </a:spcBef>
              <a:buNone/>
            </a:pPr>
            <a:r>
              <a:rPr lang="en-US" sz="1200"/>
              <a:t>MYOB Advanced</a:t>
            </a:r>
          </a:p>
        </p:txBody>
      </p:sp>
      <p:pic>
        <p:nvPicPr>
          <p:cNvPr id="2" name="Picture Placeholder 19">
            <a:extLst>
              <a:ext uri="{FF2B5EF4-FFF2-40B4-BE49-F238E27FC236}">
                <a16:creationId xmlns:a16="http://schemas.microsoft.com/office/drawing/2014/main" id="{AC019109-ECDC-0882-4823-4AAE0E77B849}"/>
              </a:ext>
            </a:extLst>
          </p:cNvPr>
          <p:cNvPicPr>
            <a:picLocks noChangeAspect="1"/>
          </p:cNvPicPr>
          <p:nvPr/>
        </p:nvPicPr>
        <p:blipFill>
          <a:blip r:embed="rId5"/>
          <a:srcRect/>
          <a:stretch/>
        </p:blipFill>
        <p:spPr>
          <a:xfrm>
            <a:off x="2947174" y="3042128"/>
            <a:ext cx="1562809" cy="1562809"/>
          </a:xfrm>
          <a:prstGeom prst="rect">
            <a:avLst/>
          </a:prstGeom>
          <a:solidFill>
            <a:schemeClr val="bg1">
              <a:lumMod val="95000"/>
            </a:schemeClr>
          </a:solidFill>
        </p:spPr>
      </p:pic>
      <p:sp>
        <p:nvSpPr>
          <p:cNvPr id="10" name="Text Placeholder 7">
            <a:extLst>
              <a:ext uri="{FF2B5EF4-FFF2-40B4-BE49-F238E27FC236}">
                <a16:creationId xmlns:a16="http://schemas.microsoft.com/office/drawing/2014/main" id="{3B53BCC5-B232-AD47-8F7E-C218A94A086A}"/>
              </a:ext>
            </a:extLst>
          </p:cNvPr>
          <p:cNvSpPr txBox="1">
            <a:spLocks/>
          </p:cNvSpPr>
          <p:nvPr/>
        </p:nvSpPr>
        <p:spPr>
          <a:xfrm>
            <a:off x="2563170" y="4604937"/>
            <a:ext cx="2330816" cy="3430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a:t>TONYA SEY</a:t>
            </a:r>
          </a:p>
        </p:txBody>
      </p:sp>
      <p:sp>
        <p:nvSpPr>
          <p:cNvPr id="11" name="Text Placeholder 11">
            <a:extLst>
              <a:ext uri="{FF2B5EF4-FFF2-40B4-BE49-F238E27FC236}">
                <a16:creationId xmlns:a16="http://schemas.microsoft.com/office/drawing/2014/main" id="{DA858563-26C5-304D-B56D-E51FD1DEF2BD}"/>
              </a:ext>
            </a:extLst>
          </p:cNvPr>
          <p:cNvSpPr txBox="1">
            <a:spLocks/>
          </p:cNvSpPr>
          <p:nvPr/>
        </p:nvSpPr>
        <p:spPr>
          <a:xfrm>
            <a:off x="2604879" y="4966432"/>
            <a:ext cx="2247397" cy="3430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200"/>
              <a:t>Senior Payroll Consultant</a:t>
            </a:r>
          </a:p>
          <a:p>
            <a:pPr marL="0" indent="0" algn="ctr">
              <a:spcBef>
                <a:spcPts val="0"/>
              </a:spcBef>
              <a:buNone/>
            </a:pPr>
            <a:r>
              <a:rPr lang="en-US" sz="1200"/>
              <a:t>MYOB Exo &amp; Advanced</a:t>
            </a:r>
          </a:p>
        </p:txBody>
      </p:sp>
    </p:spTree>
    <p:extLst>
      <p:ext uri="{BB962C8B-B14F-4D97-AF65-F5344CB8AC3E}">
        <p14:creationId xmlns:p14="http://schemas.microsoft.com/office/powerpoint/2010/main" val="325922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543EA9A-4C43-BA09-BA46-9427B8F19EEF}"/>
              </a:ext>
            </a:extLst>
          </p:cNvPr>
          <p:cNvSpPr>
            <a:spLocks noGrp="1"/>
          </p:cNvSpPr>
          <p:nvPr>
            <p:ph type="dt" sz="half" idx="10"/>
          </p:nvPr>
        </p:nvSpPr>
        <p:spPr/>
        <p:txBody>
          <a:bodyPr/>
          <a:lstStyle/>
          <a:p>
            <a:r>
              <a:rPr lang="en-US"/>
              <a:t>20XX</a:t>
            </a:r>
          </a:p>
        </p:txBody>
      </p:sp>
      <p:sp>
        <p:nvSpPr>
          <p:cNvPr id="6" name="Slide Number Placeholder 5">
            <a:extLst>
              <a:ext uri="{FF2B5EF4-FFF2-40B4-BE49-F238E27FC236}">
                <a16:creationId xmlns:a16="http://schemas.microsoft.com/office/drawing/2014/main" id="{8F4CB950-1106-9349-BF5A-2DD127BC3F57}"/>
              </a:ext>
            </a:extLst>
          </p:cNvPr>
          <p:cNvSpPr>
            <a:spLocks noGrp="1"/>
          </p:cNvSpPr>
          <p:nvPr>
            <p:ph type="sldNum" sz="quarter" idx="12"/>
          </p:nvPr>
        </p:nvSpPr>
        <p:spPr/>
        <p:txBody>
          <a:bodyPr/>
          <a:lstStyle/>
          <a:p>
            <a:fld id="{A49DFD55-3C28-40EF-9E31-A92D2E4017FF}" type="slidenum">
              <a:rPr lang="en-US" smtClean="0"/>
              <a:pPr/>
              <a:t>10</a:t>
            </a:fld>
            <a:endParaRPr lang="en-US"/>
          </a:p>
        </p:txBody>
      </p:sp>
      <p:sp>
        <p:nvSpPr>
          <p:cNvPr id="20" name="Title 1">
            <a:extLst>
              <a:ext uri="{FF2B5EF4-FFF2-40B4-BE49-F238E27FC236}">
                <a16:creationId xmlns:a16="http://schemas.microsoft.com/office/drawing/2014/main" id="{F747865A-AFA7-291F-AB7E-491F19FE4E4F}"/>
              </a:ext>
            </a:extLst>
          </p:cNvPr>
          <p:cNvSpPr txBox="1">
            <a:spLocks/>
          </p:cNvSpPr>
          <p:nvPr/>
        </p:nvSpPr>
        <p:spPr>
          <a:xfrm>
            <a:off x="240145" y="362739"/>
            <a:ext cx="11300909" cy="73346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pPr algn="l"/>
            <a:r>
              <a:rPr lang="en-AU" sz="3600" b="1" dirty="0">
                <a:ea typeface="+mj-lt"/>
                <a:cs typeface="+mj-lt"/>
              </a:rPr>
              <a:t>LOG ON: </a:t>
            </a:r>
            <a:r>
              <a:rPr lang="en-AU" sz="2700" dirty="0"/>
              <a:t>SINGLE SIGN ON WITH </a:t>
            </a:r>
            <a:r>
              <a:rPr lang="en-AU" sz="2700" dirty="0" err="1"/>
              <a:t>ms</a:t>
            </a:r>
            <a:r>
              <a:rPr lang="en-AU" sz="2700" dirty="0"/>
              <a:t> AZURE ACTIVE DIRECTORY</a:t>
            </a:r>
            <a:endParaRPr lang="en-US" sz="2700" dirty="0"/>
          </a:p>
          <a:p>
            <a:endParaRPr lang="en-US">
              <a:ea typeface="+mj-lt"/>
              <a:cs typeface="+mj-lt"/>
            </a:endParaRPr>
          </a:p>
        </p:txBody>
      </p:sp>
      <p:sp>
        <p:nvSpPr>
          <p:cNvPr id="21" name="Footer Placeholder 4">
            <a:extLst>
              <a:ext uri="{FF2B5EF4-FFF2-40B4-BE49-F238E27FC236}">
                <a16:creationId xmlns:a16="http://schemas.microsoft.com/office/drawing/2014/main" id="{83848D4F-8439-FA5C-7EC7-F980BA26F4A4}"/>
              </a:ext>
            </a:extLst>
          </p:cNvPr>
          <p:cNvSpPr txBox="1">
            <a:spLocks/>
          </p:cNvSpPr>
          <p:nvPr/>
        </p:nvSpPr>
        <p:spPr>
          <a:xfrm>
            <a:off x="3483873" y="6155703"/>
            <a:ext cx="7634796" cy="565772"/>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Disclaimer:</a:t>
            </a:r>
            <a:r>
              <a:rPr lang="en-US"/>
              <a:t> The information presented is generic in nature and may not refer to an individual’s specific requirements.  </a:t>
            </a:r>
          </a:p>
          <a:p>
            <a:r>
              <a:rPr lang="en-US"/>
              <a:t>If you have specific queries, please contact Acacia Consulting Services to speak with a certified Advanced consultant.</a:t>
            </a:r>
          </a:p>
        </p:txBody>
      </p:sp>
      <p:pic>
        <p:nvPicPr>
          <p:cNvPr id="5" name="Picture Placeholder 18" descr="Graphical user interface">
            <a:extLst>
              <a:ext uri="{FF2B5EF4-FFF2-40B4-BE49-F238E27FC236}">
                <a16:creationId xmlns:a16="http://schemas.microsoft.com/office/drawing/2014/main" id="{D927456E-F751-9BBC-50F3-68AA52C260E9}"/>
              </a:ext>
            </a:extLst>
          </p:cNvPr>
          <p:cNvPicPr>
            <a:picLocks noChangeAspect="1"/>
          </p:cNvPicPr>
          <p:nvPr/>
        </p:nvPicPr>
        <p:blipFill>
          <a:blip r:embed="rId3"/>
          <a:srcRect l="12532" r="12532"/>
          <a:stretch>
            <a:fillRect/>
          </a:stretch>
        </p:blipFill>
        <p:spPr>
          <a:xfrm>
            <a:off x="6045" y="4964907"/>
            <a:ext cx="1885278" cy="1885278"/>
          </a:xfrm>
          <a:prstGeom prst="rect">
            <a:avLst/>
          </a:prstGeom>
        </p:spPr>
      </p:pic>
      <p:sp>
        <p:nvSpPr>
          <p:cNvPr id="7" name="TextBox 6">
            <a:extLst>
              <a:ext uri="{FF2B5EF4-FFF2-40B4-BE49-F238E27FC236}">
                <a16:creationId xmlns:a16="http://schemas.microsoft.com/office/drawing/2014/main" id="{C2E049FA-433C-D10F-6F46-9D860EA03EDF}"/>
              </a:ext>
            </a:extLst>
          </p:cNvPr>
          <p:cNvSpPr txBox="1"/>
          <p:nvPr/>
        </p:nvSpPr>
        <p:spPr>
          <a:xfrm>
            <a:off x="189271" y="3325007"/>
            <a:ext cx="11754501" cy="400110"/>
          </a:xfrm>
          <a:prstGeom prst="rect">
            <a:avLst/>
          </a:prstGeom>
          <a:noFill/>
        </p:spPr>
        <p:txBody>
          <a:bodyPr wrap="square" lIns="91440" tIns="45720" rIns="91440" bIns="45720" rtlCol="0" anchor="t">
            <a:spAutoFit/>
          </a:bodyPr>
          <a:lstStyle/>
          <a:p>
            <a:r>
              <a:rPr lang="en-AU" sz="2000">
                <a:solidFill>
                  <a:schemeClr val="bg1">
                    <a:lumMod val="50000"/>
                  </a:schemeClr>
                </a:solidFill>
              </a:rPr>
              <a:t>On the Security Preferences form (SM201060) Clicking Configure Azure AD.</a:t>
            </a:r>
            <a:endParaRPr lang="en-US" sz="2000">
              <a:solidFill>
                <a:schemeClr val="bg1">
                  <a:lumMod val="50000"/>
                </a:schemeClr>
              </a:solidFill>
            </a:endParaRPr>
          </a:p>
        </p:txBody>
      </p:sp>
      <p:pic>
        <p:nvPicPr>
          <p:cNvPr id="2" name="Picture 2">
            <a:extLst>
              <a:ext uri="{FF2B5EF4-FFF2-40B4-BE49-F238E27FC236}">
                <a16:creationId xmlns:a16="http://schemas.microsoft.com/office/drawing/2014/main" id="{8B5C76CE-8E32-4121-0329-9AAD8E788320}"/>
              </a:ext>
            </a:extLst>
          </p:cNvPr>
          <p:cNvPicPr>
            <a:picLocks noChangeAspect="1"/>
          </p:cNvPicPr>
          <p:nvPr/>
        </p:nvPicPr>
        <p:blipFill>
          <a:blip r:embed="rId4"/>
          <a:stretch>
            <a:fillRect/>
          </a:stretch>
        </p:blipFill>
        <p:spPr>
          <a:xfrm>
            <a:off x="2297876" y="3676047"/>
            <a:ext cx="4201007" cy="1483247"/>
          </a:xfrm>
          <a:prstGeom prst="rect">
            <a:avLst/>
          </a:prstGeom>
          <a:ln>
            <a:solidFill>
              <a:srgbClr val="6209E8"/>
            </a:solidFill>
          </a:ln>
        </p:spPr>
      </p:pic>
      <p:sp>
        <p:nvSpPr>
          <p:cNvPr id="3" name="TextBox 2">
            <a:extLst>
              <a:ext uri="{FF2B5EF4-FFF2-40B4-BE49-F238E27FC236}">
                <a16:creationId xmlns:a16="http://schemas.microsoft.com/office/drawing/2014/main" id="{CE0C5E27-75DB-F487-4A8B-29CDD812BB64}"/>
              </a:ext>
            </a:extLst>
          </p:cNvPr>
          <p:cNvSpPr txBox="1"/>
          <p:nvPr/>
        </p:nvSpPr>
        <p:spPr>
          <a:xfrm>
            <a:off x="7888147" y="3673032"/>
            <a:ext cx="3765630"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a:solidFill>
                <a:srgbClr val="232428"/>
              </a:solidFill>
              <a:latin typeface="Tenorite"/>
            </a:endParaRPr>
          </a:p>
          <a:p>
            <a:r>
              <a:rPr lang="en-US" sz="2000">
                <a:solidFill>
                  <a:srgbClr val="232428"/>
                </a:solidFill>
                <a:latin typeface="Tenorite"/>
              </a:rPr>
              <a:t>For detailed steps </a:t>
            </a:r>
            <a:endParaRPr lang="en-US" sz="2000">
              <a:solidFill>
                <a:srgbClr val="000000"/>
              </a:solidFill>
              <a:latin typeface="Tenorite"/>
            </a:endParaRPr>
          </a:p>
          <a:p>
            <a:r>
              <a:rPr lang="en-US" sz="2000">
                <a:solidFill>
                  <a:srgbClr val="232428"/>
                </a:solidFill>
                <a:latin typeface="Tenorite"/>
              </a:rPr>
              <a:t>(for your IT gurus)  </a:t>
            </a:r>
            <a:endParaRPr lang="en-US" sz="2000">
              <a:solidFill>
                <a:srgbClr val="000000"/>
              </a:solidFill>
              <a:latin typeface="Tenorite"/>
            </a:endParaRPr>
          </a:p>
          <a:p>
            <a:r>
              <a:rPr lang="en-US" sz="2000">
                <a:solidFill>
                  <a:srgbClr val="232428"/>
                </a:solidFill>
                <a:latin typeface="Tenorite"/>
              </a:rPr>
              <a:t>on setting up Azure AD, </a:t>
            </a:r>
            <a:endParaRPr lang="en-US" sz="2000">
              <a:solidFill>
                <a:srgbClr val="000000"/>
              </a:solidFill>
              <a:latin typeface="Tenorite"/>
            </a:endParaRPr>
          </a:p>
          <a:p>
            <a:r>
              <a:rPr lang="en-US" sz="2000">
                <a:solidFill>
                  <a:srgbClr val="232428"/>
                </a:solidFill>
                <a:latin typeface="Tenorite"/>
              </a:rPr>
              <a:t>see our </a:t>
            </a:r>
            <a:r>
              <a:rPr lang="en-US" sz="2000">
                <a:solidFill>
                  <a:srgbClr val="2B74DF"/>
                </a:solidFill>
                <a:latin typeface="Tenorite"/>
                <a:hlinkClick r:id="rId5"/>
              </a:rPr>
              <a:t>online help pages</a:t>
            </a:r>
            <a:r>
              <a:rPr lang="en-US" sz="2000">
                <a:solidFill>
                  <a:srgbClr val="232428"/>
                </a:solidFill>
                <a:latin typeface="Tenorite"/>
              </a:rPr>
              <a:t>.</a:t>
            </a:r>
            <a:endParaRPr lang="en-US" sz="2000">
              <a:latin typeface="Tenorite"/>
            </a:endParaRPr>
          </a:p>
        </p:txBody>
      </p:sp>
      <p:sp>
        <p:nvSpPr>
          <p:cNvPr id="8" name="TextBox 7">
            <a:extLst>
              <a:ext uri="{FF2B5EF4-FFF2-40B4-BE49-F238E27FC236}">
                <a16:creationId xmlns:a16="http://schemas.microsoft.com/office/drawing/2014/main" id="{6C5A1557-6D53-36EA-F437-7BC959A1627C}"/>
              </a:ext>
            </a:extLst>
          </p:cNvPr>
          <p:cNvSpPr txBox="1"/>
          <p:nvPr/>
        </p:nvSpPr>
        <p:spPr>
          <a:xfrm>
            <a:off x="190982" y="1213413"/>
            <a:ext cx="1158818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232428"/>
                </a:solidFill>
                <a:latin typeface="Tenorite"/>
              </a:rPr>
              <a:t>By integrating MYOB Advanced with Microsoft Azure Active Directory (Azure AD) </a:t>
            </a:r>
            <a:endParaRPr lang="en-US" sz="2400">
              <a:solidFill>
                <a:srgbClr val="000000"/>
              </a:solidFill>
              <a:latin typeface="Tenorite"/>
            </a:endParaRPr>
          </a:p>
          <a:p>
            <a:endParaRPr lang="en-US" sz="2400">
              <a:solidFill>
                <a:srgbClr val="232428"/>
              </a:solidFill>
              <a:latin typeface="Tenorite"/>
            </a:endParaRPr>
          </a:p>
          <a:p>
            <a:pPr marL="285750" indent="-285750">
              <a:buFont typeface="Arial"/>
              <a:buChar char="•"/>
            </a:pPr>
            <a:r>
              <a:rPr lang="en-US" sz="2400">
                <a:solidFill>
                  <a:srgbClr val="232428"/>
                </a:solidFill>
                <a:latin typeface="Tenorite"/>
              </a:rPr>
              <a:t>You can provide single sign-on (SSO) and manage users and access in one place. </a:t>
            </a:r>
            <a:endParaRPr lang="en-US" sz="2400">
              <a:solidFill>
                <a:srgbClr val="000000"/>
              </a:solidFill>
              <a:latin typeface="Tenorite"/>
            </a:endParaRPr>
          </a:p>
          <a:p>
            <a:pPr marL="285750" indent="-285750">
              <a:buFont typeface="Arial"/>
              <a:buChar char="•"/>
            </a:pPr>
            <a:endParaRPr lang="en-US" sz="2400">
              <a:solidFill>
                <a:srgbClr val="232428"/>
              </a:solidFill>
              <a:latin typeface="Tenorite"/>
            </a:endParaRPr>
          </a:p>
          <a:p>
            <a:pPr marL="285750" indent="-285750">
              <a:buFont typeface="Arial"/>
              <a:buChar char="•"/>
            </a:pPr>
            <a:r>
              <a:rPr lang="en-US" sz="2400">
                <a:solidFill>
                  <a:srgbClr val="232428"/>
                </a:solidFill>
                <a:latin typeface="Tenorite"/>
              </a:rPr>
              <a:t>Map Azure AD groups with user roles in Advanced to determine users’ access rights.</a:t>
            </a:r>
            <a:endParaRPr lang="en-US" sz="2400">
              <a:latin typeface="Tenorite"/>
            </a:endParaRPr>
          </a:p>
        </p:txBody>
      </p:sp>
      <p:sp>
        <p:nvSpPr>
          <p:cNvPr id="10" name="TextBox 9">
            <a:extLst>
              <a:ext uri="{FF2B5EF4-FFF2-40B4-BE49-F238E27FC236}">
                <a16:creationId xmlns:a16="http://schemas.microsoft.com/office/drawing/2014/main" id="{20F10710-18B8-BDDE-CF74-6ECC40D93CB8}"/>
              </a:ext>
            </a:extLst>
          </p:cNvPr>
          <p:cNvSpPr txBox="1"/>
          <p:nvPr/>
        </p:nvSpPr>
        <p:spPr>
          <a:xfrm>
            <a:off x="2349878" y="5447032"/>
            <a:ext cx="8368906" cy="707886"/>
          </a:xfrm>
          <a:prstGeom prst="rect">
            <a:avLst/>
          </a:prstGeom>
          <a:noFill/>
        </p:spPr>
        <p:txBody>
          <a:bodyPr wrap="square" lIns="91440" tIns="45720" rIns="91440" bIns="45720" rtlCol="0" anchor="t">
            <a:spAutoFit/>
          </a:bodyPr>
          <a:lstStyle/>
          <a:p>
            <a:pPr marL="342900" indent="-342900">
              <a:buFont typeface="Arial"/>
              <a:buChar char="•"/>
            </a:pPr>
            <a:r>
              <a:rPr lang="en-AU" sz="2000" dirty="0">
                <a:solidFill>
                  <a:schemeClr val="accent2"/>
                </a:solidFill>
              </a:rPr>
              <a:t>Current issue preventing sites using Azure AD from completing Pay Runs – conflict around the two factor security Azure/MYOB.</a:t>
            </a:r>
            <a:endParaRPr lang="en-US" sz="2000" dirty="0">
              <a:solidFill>
                <a:schemeClr val="accent2"/>
              </a:solidFill>
            </a:endParaRPr>
          </a:p>
        </p:txBody>
      </p:sp>
    </p:spTree>
    <p:extLst>
      <p:ext uri="{BB962C8B-B14F-4D97-AF65-F5344CB8AC3E}">
        <p14:creationId xmlns:p14="http://schemas.microsoft.com/office/powerpoint/2010/main" val="3185156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543EA9A-4C43-BA09-BA46-9427B8F19EEF}"/>
              </a:ext>
            </a:extLst>
          </p:cNvPr>
          <p:cNvSpPr>
            <a:spLocks noGrp="1"/>
          </p:cNvSpPr>
          <p:nvPr>
            <p:ph type="dt" sz="half" idx="10"/>
          </p:nvPr>
        </p:nvSpPr>
        <p:spPr/>
        <p:txBody>
          <a:bodyPr/>
          <a:lstStyle/>
          <a:p>
            <a:r>
              <a:rPr lang="en-US"/>
              <a:t>20XX</a:t>
            </a:r>
          </a:p>
        </p:txBody>
      </p:sp>
      <p:sp>
        <p:nvSpPr>
          <p:cNvPr id="6" name="Slide Number Placeholder 5">
            <a:extLst>
              <a:ext uri="{FF2B5EF4-FFF2-40B4-BE49-F238E27FC236}">
                <a16:creationId xmlns:a16="http://schemas.microsoft.com/office/drawing/2014/main" id="{8F4CB950-1106-9349-BF5A-2DD127BC3F57}"/>
              </a:ext>
            </a:extLst>
          </p:cNvPr>
          <p:cNvSpPr>
            <a:spLocks noGrp="1"/>
          </p:cNvSpPr>
          <p:nvPr>
            <p:ph type="sldNum" sz="quarter" idx="12"/>
          </p:nvPr>
        </p:nvSpPr>
        <p:spPr/>
        <p:txBody>
          <a:bodyPr/>
          <a:lstStyle/>
          <a:p>
            <a:fld id="{A49DFD55-3C28-40EF-9E31-A92D2E4017FF}" type="slidenum">
              <a:rPr lang="en-US" smtClean="0"/>
              <a:pPr/>
              <a:t>11</a:t>
            </a:fld>
            <a:endParaRPr lang="en-US"/>
          </a:p>
        </p:txBody>
      </p:sp>
      <p:sp>
        <p:nvSpPr>
          <p:cNvPr id="21" name="Footer Placeholder 4">
            <a:extLst>
              <a:ext uri="{FF2B5EF4-FFF2-40B4-BE49-F238E27FC236}">
                <a16:creationId xmlns:a16="http://schemas.microsoft.com/office/drawing/2014/main" id="{83848D4F-8439-FA5C-7EC7-F980BA26F4A4}"/>
              </a:ext>
            </a:extLst>
          </p:cNvPr>
          <p:cNvSpPr txBox="1">
            <a:spLocks/>
          </p:cNvSpPr>
          <p:nvPr/>
        </p:nvSpPr>
        <p:spPr>
          <a:xfrm>
            <a:off x="3483873" y="6155703"/>
            <a:ext cx="7634796" cy="565772"/>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Disclaimer:</a:t>
            </a:r>
            <a:r>
              <a:rPr lang="en-US"/>
              <a:t> The information presented is generic in nature and may not refer to an individual’s specific requirements.  </a:t>
            </a:r>
          </a:p>
          <a:p>
            <a:r>
              <a:rPr lang="en-US"/>
              <a:t>If you have specific queries, please contact Acacia Consulting Services to speak with a certified Advanced consultant.</a:t>
            </a:r>
          </a:p>
        </p:txBody>
      </p:sp>
      <p:pic>
        <p:nvPicPr>
          <p:cNvPr id="5" name="Picture Placeholder 18" descr="Graphical user interface">
            <a:extLst>
              <a:ext uri="{FF2B5EF4-FFF2-40B4-BE49-F238E27FC236}">
                <a16:creationId xmlns:a16="http://schemas.microsoft.com/office/drawing/2014/main" id="{D927456E-F751-9BBC-50F3-68AA52C260E9}"/>
              </a:ext>
            </a:extLst>
          </p:cNvPr>
          <p:cNvPicPr>
            <a:picLocks noChangeAspect="1"/>
          </p:cNvPicPr>
          <p:nvPr/>
        </p:nvPicPr>
        <p:blipFill>
          <a:blip r:embed="rId3"/>
          <a:srcRect l="12532" r="12532"/>
          <a:stretch>
            <a:fillRect/>
          </a:stretch>
        </p:blipFill>
        <p:spPr>
          <a:xfrm>
            <a:off x="6045" y="4964907"/>
            <a:ext cx="1885278" cy="1885278"/>
          </a:xfrm>
          <a:prstGeom prst="rect">
            <a:avLst/>
          </a:prstGeom>
        </p:spPr>
      </p:pic>
      <p:sp>
        <p:nvSpPr>
          <p:cNvPr id="10" name="TextBox 9">
            <a:extLst>
              <a:ext uri="{FF2B5EF4-FFF2-40B4-BE49-F238E27FC236}">
                <a16:creationId xmlns:a16="http://schemas.microsoft.com/office/drawing/2014/main" id="{789BAF0F-4AD2-E749-545D-CC7357A865D6}"/>
              </a:ext>
            </a:extLst>
          </p:cNvPr>
          <p:cNvSpPr txBox="1"/>
          <p:nvPr/>
        </p:nvSpPr>
        <p:spPr>
          <a:xfrm>
            <a:off x="2205946" y="5449070"/>
            <a:ext cx="9507084" cy="1077218"/>
          </a:xfrm>
          <a:prstGeom prst="rect">
            <a:avLst/>
          </a:prstGeom>
          <a:noFill/>
        </p:spPr>
        <p:txBody>
          <a:bodyPr wrap="square" lIns="91440" tIns="45720" rIns="91440" bIns="45720" rtlCol="0" anchor="t">
            <a:spAutoFit/>
          </a:bodyPr>
          <a:lstStyle/>
          <a:p>
            <a:r>
              <a:rPr lang="en-AU" sz="2400" dirty="0">
                <a:solidFill>
                  <a:schemeClr val="accent2"/>
                </a:solidFill>
              </a:rPr>
              <a:t>Due for release in June 2023:  </a:t>
            </a:r>
            <a:endParaRPr lang="en-US">
              <a:solidFill>
                <a:schemeClr val="accent2"/>
              </a:solidFill>
            </a:endParaRPr>
          </a:p>
          <a:p>
            <a:r>
              <a:rPr lang="en-AU" sz="2000" dirty="0">
                <a:solidFill>
                  <a:schemeClr val="accent2"/>
                </a:solidFill>
              </a:rPr>
              <a:t>Please contact us to register your interest to implement toward the end of July and onwards.</a:t>
            </a:r>
          </a:p>
        </p:txBody>
      </p:sp>
      <p:sp>
        <p:nvSpPr>
          <p:cNvPr id="13" name="Title 1">
            <a:extLst>
              <a:ext uri="{FF2B5EF4-FFF2-40B4-BE49-F238E27FC236}">
                <a16:creationId xmlns:a16="http://schemas.microsoft.com/office/drawing/2014/main" id="{6C9AA94B-F3D3-3AFE-7885-07C803550F0C}"/>
              </a:ext>
            </a:extLst>
          </p:cNvPr>
          <p:cNvSpPr txBox="1">
            <a:spLocks/>
          </p:cNvSpPr>
          <p:nvPr/>
        </p:nvSpPr>
        <p:spPr>
          <a:xfrm>
            <a:off x="151941" y="136390"/>
            <a:ext cx="10317062" cy="1119286"/>
          </a:xfrm>
          <a:prstGeom prst="rect">
            <a:avLst/>
          </a:prstGeom>
        </p:spPr>
        <p:txBody>
          <a:bodyPr vert="horz" lIns="91440" tIns="45720" rIns="91440" bIns="45720" rtlCol="0" anchor="ctr">
            <a:normAutofit fontScale="85000" lnSpcReduction="20000"/>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pPr algn="l"/>
            <a:endParaRPr lang="en-AU" sz="3600" b="1">
              <a:ea typeface="+mj-lt"/>
              <a:cs typeface="+mj-lt"/>
            </a:endParaRPr>
          </a:p>
          <a:p>
            <a:pPr algn="l"/>
            <a:endParaRPr lang="en-AU" sz="3600" b="1">
              <a:ea typeface="+mj-lt"/>
              <a:cs typeface="+mj-lt"/>
            </a:endParaRPr>
          </a:p>
          <a:p>
            <a:pPr algn="l"/>
            <a:r>
              <a:rPr lang="en-AU" sz="3600" b="1">
                <a:ea typeface="+mj-lt"/>
                <a:cs typeface="+mj-lt"/>
              </a:rPr>
              <a:t>NEW MODULE: </a:t>
            </a:r>
            <a:r>
              <a:rPr lang="en-AU" sz="2700"/>
              <a:t>EMPLOYEE ONBOARDING</a:t>
            </a:r>
          </a:p>
          <a:p>
            <a:pPr algn="l"/>
            <a:endParaRPr lang="en-AU"/>
          </a:p>
          <a:p>
            <a:endParaRPr lang="en-AU"/>
          </a:p>
        </p:txBody>
      </p:sp>
      <p:pic>
        <p:nvPicPr>
          <p:cNvPr id="16" name="Picture 16" descr="Graphical user interface, text, application, email&#10;&#10;Description automatically generated">
            <a:extLst>
              <a:ext uri="{FF2B5EF4-FFF2-40B4-BE49-F238E27FC236}">
                <a16:creationId xmlns:a16="http://schemas.microsoft.com/office/drawing/2014/main" id="{82CFBFC1-1396-4154-A64D-2F89F89F8132}"/>
              </a:ext>
            </a:extLst>
          </p:cNvPr>
          <p:cNvPicPr>
            <a:picLocks noChangeAspect="1"/>
          </p:cNvPicPr>
          <p:nvPr/>
        </p:nvPicPr>
        <p:blipFill>
          <a:blip r:embed="rId4"/>
          <a:stretch>
            <a:fillRect/>
          </a:stretch>
        </p:blipFill>
        <p:spPr>
          <a:xfrm>
            <a:off x="219919" y="1119413"/>
            <a:ext cx="3977833" cy="3683554"/>
          </a:xfrm>
          <a:prstGeom prst="rect">
            <a:avLst/>
          </a:prstGeom>
        </p:spPr>
      </p:pic>
      <p:pic>
        <p:nvPicPr>
          <p:cNvPr id="17" name="Picture 17" descr="Graphical user interface, text, application&#10;&#10;Description automatically generated">
            <a:extLst>
              <a:ext uri="{FF2B5EF4-FFF2-40B4-BE49-F238E27FC236}">
                <a16:creationId xmlns:a16="http://schemas.microsoft.com/office/drawing/2014/main" id="{DCBEC1B3-A994-1555-6E41-A70D8682C226}"/>
              </a:ext>
            </a:extLst>
          </p:cNvPr>
          <p:cNvPicPr>
            <a:picLocks noChangeAspect="1"/>
          </p:cNvPicPr>
          <p:nvPr/>
        </p:nvPicPr>
        <p:blipFill>
          <a:blip r:embed="rId5"/>
          <a:stretch>
            <a:fillRect/>
          </a:stretch>
        </p:blipFill>
        <p:spPr>
          <a:xfrm>
            <a:off x="4618299" y="1117032"/>
            <a:ext cx="6736465" cy="1354088"/>
          </a:xfrm>
          <a:prstGeom prst="rect">
            <a:avLst/>
          </a:prstGeom>
        </p:spPr>
      </p:pic>
      <p:pic>
        <p:nvPicPr>
          <p:cNvPr id="15" name="Picture 15" descr="Graphical user interface, application&#10;&#10;Description automatically generated">
            <a:extLst>
              <a:ext uri="{FF2B5EF4-FFF2-40B4-BE49-F238E27FC236}">
                <a16:creationId xmlns:a16="http://schemas.microsoft.com/office/drawing/2014/main" id="{B4C4B390-4845-E2B0-EE88-0FB298D420B4}"/>
              </a:ext>
            </a:extLst>
          </p:cNvPr>
          <p:cNvPicPr>
            <a:picLocks noChangeAspect="1"/>
          </p:cNvPicPr>
          <p:nvPr/>
        </p:nvPicPr>
        <p:blipFill>
          <a:blip r:embed="rId6"/>
          <a:stretch>
            <a:fillRect/>
          </a:stretch>
        </p:blipFill>
        <p:spPr>
          <a:xfrm>
            <a:off x="6508830" y="1647525"/>
            <a:ext cx="5685098" cy="4508213"/>
          </a:xfrm>
          <a:prstGeom prst="rect">
            <a:avLst/>
          </a:prstGeom>
        </p:spPr>
      </p:pic>
    </p:spTree>
    <p:extLst>
      <p:ext uri="{BB962C8B-B14F-4D97-AF65-F5344CB8AC3E}">
        <p14:creationId xmlns:p14="http://schemas.microsoft.com/office/powerpoint/2010/main" val="2900724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543EA9A-4C43-BA09-BA46-9427B8F19EEF}"/>
              </a:ext>
            </a:extLst>
          </p:cNvPr>
          <p:cNvSpPr>
            <a:spLocks noGrp="1"/>
          </p:cNvSpPr>
          <p:nvPr>
            <p:ph type="dt" sz="half" idx="10"/>
          </p:nvPr>
        </p:nvSpPr>
        <p:spPr/>
        <p:txBody>
          <a:bodyPr/>
          <a:lstStyle/>
          <a:p>
            <a:r>
              <a:rPr lang="en-US"/>
              <a:t>20XX</a:t>
            </a:r>
          </a:p>
        </p:txBody>
      </p:sp>
      <p:sp>
        <p:nvSpPr>
          <p:cNvPr id="6" name="Slide Number Placeholder 5">
            <a:extLst>
              <a:ext uri="{FF2B5EF4-FFF2-40B4-BE49-F238E27FC236}">
                <a16:creationId xmlns:a16="http://schemas.microsoft.com/office/drawing/2014/main" id="{8F4CB950-1106-9349-BF5A-2DD127BC3F57}"/>
              </a:ext>
            </a:extLst>
          </p:cNvPr>
          <p:cNvSpPr>
            <a:spLocks noGrp="1"/>
          </p:cNvSpPr>
          <p:nvPr>
            <p:ph type="sldNum" sz="quarter" idx="12"/>
          </p:nvPr>
        </p:nvSpPr>
        <p:spPr/>
        <p:txBody>
          <a:bodyPr/>
          <a:lstStyle/>
          <a:p>
            <a:fld id="{A49DFD55-3C28-40EF-9E31-A92D2E4017FF}" type="slidenum">
              <a:rPr lang="en-US" smtClean="0"/>
              <a:pPr/>
              <a:t>12</a:t>
            </a:fld>
            <a:endParaRPr lang="en-US"/>
          </a:p>
        </p:txBody>
      </p:sp>
      <p:sp>
        <p:nvSpPr>
          <p:cNvPr id="21" name="Footer Placeholder 4">
            <a:extLst>
              <a:ext uri="{FF2B5EF4-FFF2-40B4-BE49-F238E27FC236}">
                <a16:creationId xmlns:a16="http://schemas.microsoft.com/office/drawing/2014/main" id="{83848D4F-8439-FA5C-7EC7-F980BA26F4A4}"/>
              </a:ext>
            </a:extLst>
          </p:cNvPr>
          <p:cNvSpPr txBox="1">
            <a:spLocks/>
          </p:cNvSpPr>
          <p:nvPr/>
        </p:nvSpPr>
        <p:spPr>
          <a:xfrm>
            <a:off x="3483873" y="6155703"/>
            <a:ext cx="7634796" cy="565772"/>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Disclaimer:</a:t>
            </a:r>
            <a:r>
              <a:rPr lang="en-US"/>
              <a:t> The information presented is generic in nature and may not refer to an individual’s specific requirements.  </a:t>
            </a:r>
          </a:p>
          <a:p>
            <a:r>
              <a:rPr lang="en-US"/>
              <a:t>If you have specific queries, please contact Acacia Consulting Services to speak with a certified Advanced consultant.</a:t>
            </a:r>
          </a:p>
        </p:txBody>
      </p:sp>
      <p:pic>
        <p:nvPicPr>
          <p:cNvPr id="5" name="Picture Placeholder 18" descr="Graphical user interface">
            <a:extLst>
              <a:ext uri="{FF2B5EF4-FFF2-40B4-BE49-F238E27FC236}">
                <a16:creationId xmlns:a16="http://schemas.microsoft.com/office/drawing/2014/main" id="{D927456E-F751-9BBC-50F3-68AA52C260E9}"/>
              </a:ext>
            </a:extLst>
          </p:cNvPr>
          <p:cNvPicPr>
            <a:picLocks noChangeAspect="1"/>
          </p:cNvPicPr>
          <p:nvPr/>
        </p:nvPicPr>
        <p:blipFill>
          <a:blip r:embed="rId3"/>
          <a:srcRect l="12532" r="12532"/>
          <a:stretch>
            <a:fillRect/>
          </a:stretch>
        </p:blipFill>
        <p:spPr>
          <a:xfrm>
            <a:off x="6045" y="4964907"/>
            <a:ext cx="1885278" cy="1885278"/>
          </a:xfrm>
          <a:prstGeom prst="rect">
            <a:avLst/>
          </a:prstGeom>
        </p:spPr>
      </p:pic>
      <p:sp>
        <p:nvSpPr>
          <p:cNvPr id="13" name="Title 1">
            <a:extLst>
              <a:ext uri="{FF2B5EF4-FFF2-40B4-BE49-F238E27FC236}">
                <a16:creationId xmlns:a16="http://schemas.microsoft.com/office/drawing/2014/main" id="{6C9AA94B-F3D3-3AFE-7885-07C803550F0C}"/>
              </a:ext>
            </a:extLst>
          </p:cNvPr>
          <p:cNvSpPr txBox="1">
            <a:spLocks/>
          </p:cNvSpPr>
          <p:nvPr/>
        </p:nvSpPr>
        <p:spPr>
          <a:xfrm>
            <a:off x="161587" y="1352"/>
            <a:ext cx="10317062" cy="1119286"/>
          </a:xfrm>
          <a:prstGeom prst="rect">
            <a:avLst/>
          </a:prstGeom>
        </p:spPr>
        <p:txBody>
          <a:bodyPr vert="horz" lIns="91440" tIns="45720" rIns="91440" bIns="45720" rtlCol="0" anchor="ctr">
            <a:normAutofit fontScale="85000" lnSpcReduction="20000"/>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pPr algn="l"/>
            <a:endParaRPr lang="en-AU" sz="3600" b="1">
              <a:ea typeface="+mj-lt"/>
              <a:cs typeface="+mj-lt"/>
            </a:endParaRPr>
          </a:p>
          <a:p>
            <a:pPr algn="l"/>
            <a:endParaRPr lang="en-AU" sz="3600" b="1">
              <a:ea typeface="+mj-lt"/>
              <a:cs typeface="+mj-lt"/>
            </a:endParaRPr>
          </a:p>
          <a:p>
            <a:pPr algn="l"/>
            <a:r>
              <a:rPr lang="en-AU" sz="3600" b="1">
                <a:ea typeface="+mj-lt"/>
                <a:cs typeface="+mj-lt"/>
              </a:rPr>
              <a:t>PAYROLL DASHBOARDS: </a:t>
            </a:r>
            <a:endParaRPr lang="en-AU" sz="2700"/>
          </a:p>
          <a:p>
            <a:endParaRPr lang="en-AU"/>
          </a:p>
        </p:txBody>
      </p:sp>
      <p:pic>
        <p:nvPicPr>
          <p:cNvPr id="2" name="Picture 2" descr="Chart, bar chart&#10;&#10;Description automatically generated">
            <a:extLst>
              <a:ext uri="{FF2B5EF4-FFF2-40B4-BE49-F238E27FC236}">
                <a16:creationId xmlns:a16="http://schemas.microsoft.com/office/drawing/2014/main" id="{EA707C2F-156F-067E-0492-0B97FCA6E38B}"/>
              </a:ext>
            </a:extLst>
          </p:cNvPr>
          <p:cNvPicPr>
            <a:picLocks noChangeAspect="1"/>
          </p:cNvPicPr>
          <p:nvPr/>
        </p:nvPicPr>
        <p:blipFill>
          <a:blip r:embed="rId4"/>
          <a:stretch>
            <a:fillRect/>
          </a:stretch>
        </p:blipFill>
        <p:spPr>
          <a:xfrm>
            <a:off x="3875590" y="1276715"/>
            <a:ext cx="8028971" cy="3976620"/>
          </a:xfrm>
          <a:prstGeom prst="rect">
            <a:avLst/>
          </a:prstGeom>
          <a:ln>
            <a:solidFill>
              <a:srgbClr val="7030A0"/>
            </a:solidFill>
          </a:ln>
        </p:spPr>
      </p:pic>
      <p:sp>
        <p:nvSpPr>
          <p:cNvPr id="7" name="TextBox 6">
            <a:extLst>
              <a:ext uri="{FF2B5EF4-FFF2-40B4-BE49-F238E27FC236}">
                <a16:creationId xmlns:a16="http://schemas.microsoft.com/office/drawing/2014/main" id="{56BB6043-A36B-8972-CFF2-D90FDBF125B9}"/>
              </a:ext>
            </a:extLst>
          </p:cNvPr>
          <p:cNvSpPr txBox="1"/>
          <p:nvPr/>
        </p:nvSpPr>
        <p:spPr>
          <a:xfrm>
            <a:off x="190982" y="1319514"/>
            <a:ext cx="3823503" cy="32316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232428"/>
                </a:solidFill>
                <a:latin typeface="Tenorite"/>
              </a:rPr>
              <a:t>Reminder that we have Payroll Dashboards available</a:t>
            </a:r>
            <a:endParaRPr lang="en-US" sz="2000">
              <a:solidFill>
                <a:srgbClr val="000000"/>
              </a:solidFill>
              <a:latin typeface="Tenorite"/>
            </a:endParaRPr>
          </a:p>
          <a:p>
            <a:endParaRPr lang="en-US" sz="2000" dirty="0">
              <a:solidFill>
                <a:srgbClr val="232428"/>
              </a:solidFill>
              <a:latin typeface="Tenorite"/>
            </a:endParaRPr>
          </a:p>
          <a:p>
            <a:r>
              <a:rPr lang="en-US" sz="2000" dirty="0">
                <a:solidFill>
                  <a:srgbClr val="232428"/>
                </a:solidFill>
                <a:latin typeface="Tenorite"/>
              </a:rPr>
              <a:t>Acacia have a library of Dashboards based on </a:t>
            </a:r>
            <a:endParaRPr lang="en-US" sz="2000" dirty="0">
              <a:solidFill>
                <a:srgbClr val="000000"/>
              </a:solidFill>
              <a:latin typeface="Tenorite"/>
            </a:endParaRPr>
          </a:p>
          <a:p>
            <a:r>
              <a:rPr lang="en-US" sz="2000" dirty="0">
                <a:solidFill>
                  <a:srgbClr val="232428"/>
                </a:solidFill>
                <a:latin typeface="Tenorite"/>
              </a:rPr>
              <a:t>General Inquiries and Reports</a:t>
            </a:r>
            <a:endParaRPr lang="en-US" sz="2000">
              <a:solidFill>
                <a:srgbClr val="000000"/>
              </a:solidFill>
              <a:latin typeface="Tenorite"/>
            </a:endParaRPr>
          </a:p>
          <a:p>
            <a:endParaRPr lang="en-US" sz="2000" dirty="0">
              <a:solidFill>
                <a:srgbClr val="232428"/>
              </a:solidFill>
              <a:latin typeface="Tenorite"/>
            </a:endParaRPr>
          </a:p>
          <a:p>
            <a:r>
              <a:rPr lang="en-US" sz="2000" dirty="0">
                <a:solidFill>
                  <a:srgbClr val="232428"/>
                </a:solidFill>
                <a:latin typeface="Tenorite"/>
              </a:rPr>
              <a:t>Please talk to us about your requirements</a:t>
            </a:r>
            <a:endParaRPr lang="en-US" sz="2000">
              <a:solidFill>
                <a:srgbClr val="000000"/>
              </a:solidFill>
              <a:latin typeface="Tenorite"/>
            </a:endParaRPr>
          </a:p>
          <a:p>
            <a:endParaRPr lang="en-US" sz="2400" dirty="0">
              <a:solidFill>
                <a:srgbClr val="232428"/>
              </a:solidFill>
              <a:latin typeface="Tenorite"/>
            </a:endParaRPr>
          </a:p>
        </p:txBody>
      </p:sp>
    </p:spTree>
    <p:extLst>
      <p:ext uri="{BB962C8B-B14F-4D97-AF65-F5344CB8AC3E}">
        <p14:creationId xmlns:p14="http://schemas.microsoft.com/office/powerpoint/2010/main" val="3981671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C66F97-F4C3-EFF7-D6ED-59F6442EE7A0}"/>
              </a:ext>
            </a:extLst>
          </p:cNvPr>
          <p:cNvSpPr>
            <a:spLocks noGrp="1"/>
          </p:cNvSpPr>
          <p:nvPr>
            <p:ph type="sldNum" sz="quarter" idx="12"/>
          </p:nvPr>
        </p:nvSpPr>
        <p:spPr/>
        <p:txBody>
          <a:bodyPr/>
          <a:lstStyle/>
          <a:p>
            <a:fld id="{A49DFD55-3C28-40EF-9E31-A92D2E4017FF}" type="slidenum">
              <a:rPr lang="en-US" smtClean="0"/>
              <a:pPr/>
              <a:t>13</a:t>
            </a:fld>
            <a:endParaRPr lang="en-US"/>
          </a:p>
        </p:txBody>
      </p:sp>
      <p:sp>
        <p:nvSpPr>
          <p:cNvPr id="5" name="Footer Placeholder 4">
            <a:extLst>
              <a:ext uri="{FF2B5EF4-FFF2-40B4-BE49-F238E27FC236}">
                <a16:creationId xmlns:a16="http://schemas.microsoft.com/office/drawing/2014/main" id="{CD17EF6C-4507-19D5-602E-CA9C4B59E8F9}"/>
              </a:ext>
            </a:extLst>
          </p:cNvPr>
          <p:cNvSpPr>
            <a:spLocks noGrp="1"/>
          </p:cNvSpPr>
          <p:nvPr>
            <p:ph type="ftr" sz="quarter" idx="11"/>
          </p:nvPr>
        </p:nvSpPr>
        <p:spPr/>
        <p:txBody>
          <a:bodyPr/>
          <a:lstStyle/>
          <a:p>
            <a:r>
              <a:rPr lang="en-US" b="1"/>
              <a:t>Disclaimer:</a:t>
            </a:r>
            <a:r>
              <a:rPr lang="en-US"/>
              <a:t> The information presented is generic in nature and may not refer to an individual’s specific requirements.  </a:t>
            </a:r>
          </a:p>
          <a:p>
            <a:r>
              <a:rPr lang="en-US"/>
              <a:t>If you have specific queries, please contact Acacia Consulting Services to speak with a certified Advanced consultant.</a:t>
            </a:r>
          </a:p>
        </p:txBody>
      </p:sp>
      <p:pic>
        <p:nvPicPr>
          <p:cNvPr id="7" name="Picture Placeholder 18" descr="Graphical user interface&#10;&#10;Description automatically generated with medium confidence">
            <a:extLst>
              <a:ext uri="{FF2B5EF4-FFF2-40B4-BE49-F238E27FC236}">
                <a16:creationId xmlns:a16="http://schemas.microsoft.com/office/drawing/2014/main" id="{2172E196-B8BD-2938-39D9-3D9926EFDF89}"/>
              </a:ext>
            </a:extLst>
          </p:cNvPr>
          <p:cNvPicPr>
            <a:picLocks noChangeAspect="1"/>
          </p:cNvPicPr>
          <p:nvPr/>
        </p:nvPicPr>
        <p:blipFill>
          <a:blip r:embed="rId3"/>
          <a:srcRect l="12532" r="12532"/>
          <a:stretch>
            <a:fillRect/>
          </a:stretch>
        </p:blipFill>
        <p:spPr>
          <a:xfrm>
            <a:off x="5300558" y="136524"/>
            <a:ext cx="5943841" cy="5943841"/>
          </a:xfrm>
          <a:prstGeom prst="rect">
            <a:avLst/>
          </a:prstGeom>
        </p:spPr>
      </p:pic>
      <p:sp>
        <p:nvSpPr>
          <p:cNvPr id="8" name="Title 1">
            <a:extLst>
              <a:ext uri="{FF2B5EF4-FFF2-40B4-BE49-F238E27FC236}">
                <a16:creationId xmlns:a16="http://schemas.microsoft.com/office/drawing/2014/main" id="{7C7DB502-36D6-1DA7-482E-1BD03C81B6DC}"/>
              </a:ext>
            </a:extLst>
          </p:cNvPr>
          <p:cNvSpPr txBox="1">
            <a:spLocks/>
          </p:cNvSpPr>
          <p:nvPr/>
        </p:nvSpPr>
        <p:spPr>
          <a:xfrm>
            <a:off x="699929" y="1148528"/>
            <a:ext cx="3937385" cy="1176660"/>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3600" kern="1200" cap="all" spc="150" baseline="0">
                <a:solidFill>
                  <a:schemeClr val="tx1"/>
                </a:solidFill>
                <a:latin typeface="+mj-lt"/>
                <a:ea typeface="+mj-ea"/>
                <a:cs typeface="+mj-cs"/>
              </a:defRPr>
            </a:lvl1pPr>
          </a:lstStyle>
          <a:p>
            <a:pPr algn="ctr"/>
            <a:r>
              <a:rPr lang="en-US" sz="9600" err="1"/>
              <a:t>Q&amp;a</a:t>
            </a:r>
            <a:endParaRPr lang="en-US" sz="6600"/>
          </a:p>
        </p:txBody>
      </p:sp>
      <p:sp>
        <p:nvSpPr>
          <p:cNvPr id="3" name="TextBox 2">
            <a:extLst>
              <a:ext uri="{FF2B5EF4-FFF2-40B4-BE49-F238E27FC236}">
                <a16:creationId xmlns:a16="http://schemas.microsoft.com/office/drawing/2014/main" id="{92ABA6E2-2EC0-E6DE-494A-EE3483CEAE39}"/>
              </a:ext>
            </a:extLst>
          </p:cNvPr>
          <p:cNvSpPr txBox="1"/>
          <p:nvPr/>
        </p:nvSpPr>
        <p:spPr>
          <a:xfrm>
            <a:off x="947601" y="2277447"/>
            <a:ext cx="3848830" cy="830997"/>
          </a:xfrm>
          <a:prstGeom prst="rect">
            <a:avLst/>
          </a:prstGeom>
          <a:noFill/>
        </p:spPr>
        <p:txBody>
          <a:bodyPr wrap="square">
            <a:spAutoFit/>
          </a:bodyPr>
          <a:lstStyle/>
          <a:p>
            <a:r>
              <a:rPr lang="en-US" sz="4800">
                <a:solidFill>
                  <a:schemeClr val="tx1">
                    <a:lumMod val="50000"/>
                    <a:lumOff val="50000"/>
                  </a:schemeClr>
                </a:solidFill>
              </a:rPr>
              <a:t>OVER TO YOU</a:t>
            </a:r>
            <a:endParaRPr lang="en-US" sz="4800"/>
          </a:p>
        </p:txBody>
      </p:sp>
    </p:spTree>
    <p:extLst>
      <p:ext uri="{BB962C8B-B14F-4D97-AF65-F5344CB8AC3E}">
        <p14:creationId xmlns:p14="http://schemas.microsoft.com/office/powerpoint/2010/main" val="305986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C66F97-F4C3-EFF7-D6ED-59F6442EE7A0}"/>
              </a:ext>
            </a:extLst>
          </p:cNvPr>
          <p:cNvSpPr>
            <a:spLocks noGrp="1"/>
          </p:cNvSpPr>
          <p:nvPr>
            <p:ph type="sldNum" sz="quarter" idx="12"/>
          </p:nvPr>
        </p:nvSpPr>
        <p:spPr/>
        <p:txBody>
          <a:bodyPr/>
          <a:lstStyle/>
          <a:p>
            <a:fld id="{A49DFD55-3C28-40EF-9E31-A92D2E4017FF}" type="slidenum">
              <a:rPr lang="en-US" smtClean="0"/>
              <a:pPr/>
              <a:t>14</a:t>
            </a:fld>
            <a:endParaRPr lang="en-US"/>
          </a:p>
        </p:txBody>
      </p:sp>
      <p:sp>
        <p:nvSpPr>
          <p:cNvPr id="5" name="Footer Placeholder 4">
            <a:extLst>
              <a:ext uri="{FF2B5EF4-FFF2-40B4-BE49-F238E27FC236}">
                <a16:creationId xmlns:a16="http://schemas.microsoft.com/office/drawing/2014/main" id="{CD17EF6C-4507-19D5-602E-CA9C4B59E8F9}"/>
              </a:ext>
            </a:extLst>
          </p:cNvPr>
          <p:cNvSpPr>
            <a:spLocks noGrp="1"/>
          </p:cNvSpPr>
          <p:nvPr>
            <p:ph type="ftr" sz="quarter" idx="11"/>
          </p:nvPr>
        </p:nvSpPr>
        <p:spPr>
          <a:xfrm>
            <a:off x="2222437" y="6155703"/>
            <a:ext cx="9615340" cy="565772"/>
          </a:xfrm>
        </p:spPr>
        <p:txBody>
          <a:bodyPr/>
          <a:lstStyle/>
          <a:p>
            <a:r>
              <a:rPr lang="en-US" b="1"/>
              <a:t>Disclaimer:</a:t>
            </a:r>
            <a:r>
              <a:rPr lang="en-US"/>
              <a:t> The information presented is generic in nature and may not refer to an individual’s specific requirements.  </a:t>
            </a:r>
          </a:p>
          <a:p>
            <a:r>
              <a:rPr lang="en-US"/>
              <a:t>If you have specific queries, please contact Acacia Consulting Services to speak with a certified Advanced consultant.</a:t>
            </a:r>
          </a:p>
        </p:txBody>
      </p:sp>
      <p:sp>
        <p:nvSpPr>
          <p:cNvPr id="8" name="Title 1">
            <a:extLst>
              <a:ext uri="{FF2B5EF4-FFF2-40B4-BE49-F238E27FC236}">
                <a16:creationId xmlns:a16="http://schemas.microsoft.com/office/drawing/2014/main" id="{7C7DB502-36D6-1DA7-482E-1BD03C81B6DC}"/>
              </a:ext>
            </a:extLst>
          </p:cNvPr>
          <p:cNvSpPr txBox="1">
            <a:spLocks/>
          </p:cNvSpPr>
          <p:nvPr/>
        </p:nvSpPr>
        <p:spPr>
          <a:xfrm>
            <a:off x="1242899" y="1491108"/>
            <a:ext cx="10064369" cy="177942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cap="all" spc="150" baseline="0">
                <a:solidFill>
                  <a:schemeClr val="tx1"/>
                </a:solidFill>
                <a:latin typeface="+mj-lt"/>
                <a:ea typeface="+mj-ea"/>
                <a:cs typeface="+mj-cs"/>
              </a:defRPr>
            </a:lvl1pPr>
          </a:lstStyle>
          <a:p>
            <a:r>
              <a:rPr lang="en-US" sz="2000" dirty="0"/>
              <a:t>Recording – Slides and Notes available from ACACIA WWW</a:t>
            </a:r>
            <a:endParaRPr lang="en-US"/>
          </a:p>
          <a:p>
            <a:pPr marL="571500" indent="-571500">
              <a:buFont typeface="Arial" panose="020B0604020202020204" pitchFamily="34" charset="0"/>
              <a:buChar char="•"/>
            </a:pPr>
            <a:endParaRPr lang="en-US" sz="2000" dirty="0"/>
          </a:p>
          <a:p>
            <a:r>
              <a:rPr lang="en-US" sz="2000" dirty="0"/>
              <a:t>Next ADVANCED water cooler: SEPT 2023</a:t>
            </a:r>
            <a:endParaRPr lang="en-US" sz="2000" cap="none" spc="0"/>
          </a:p>
          <a:p>
            <a:pPr marL="571500" indent="-571500">
              <a:buFont typeface="Arial" panose="020B0604020202020204" pitchFamily="34" charset="0"/>
              <a:buChar char="•"/>
            </a:pPr>
            <a:endParaRPr lang="en-US" sz="2000" dirty="0"/>
          </a:p>
          <a:p>
            <a:r>
              <a:rPr lang="en-US" sz="2000" dirty="0"/>
              <a:t>PLEASE SEND IDEAS TO HELPDESK@ACACIACS.COM.AU</a:t>
            </a:r>
          </a:p>
        </p:txBody>
      </p:sp>
      <p:sp>
        <p:nvSpPr>
          <p:cNvPr id="3" name="TextBox 2">
            <a:extLst>
              <a:ext uri="{FF2B5EF4-FFF2-40B4-BE49-F238E27FC236}">
                <a16:creationId xmlns:a16="http://schemas.microsoft.com/office/drawing/2014/main" id="{C3B19126-9F6C-0AEB-C70F-7CE9E8D1FC0A}"/>
              </a:ext>
            </a:extLst>
          </p:cNvPr>
          <p:cNvSpPr txBox="1"/>
          <p:nvPr/>
        </p:nvSpPr>
        <p:spPr>
          <a:xfrm>
            <a:off x="668930" y="399512"/>
            <a:ext cx="10574171" cy="923330"/>
          </a:xfrm>
          <a:prstGeom prst="rect">
            <a:avLst/>
          </a:prstGeom>
          <a:noFill/>
        </p:spPr>
        <p:txBody>
          <a:bodyPr wrap="square">
            <a:spAutoFit/>
          </a:bodyPr>
          <a:lstStyle/>
          <a:p>
            <a:pPr algn="ctr"/>
            <a:r>
              <a:rPr lang="en-US" sz="5400" cap="all" spc="150">
                <a:latin typeface="+mj-lt"/>
                <a:ea typeface="+mj-ea"/>
                <a:cs typeface="+mj-cs"/>
              </a:rPr>
              <a:t>THANK</a:t>
            </a:r>
            <a:r>
              <a:rPr lang="en-US" sz="4400">
                <a:solidFill>
                  <a:schemeClr val="tx1">
                    <a:lumMod val="95000"/>
                    <a:lumOff val="5000"/>
                  </a:schemeClr>
                </a:solidFill>
              </a:rPr>
              <a:t> </a:t>
            </a:r>
            <a:r>
              <a:rPr lang="en-US" sz="5400" cap="all" spc="150">
                <a:latin typeface="+mj-lt"/>
                <a:ea typeface="+mj-ea"/>
                <a:cs typeface="+mj-cs"/>
              </a:rPr>
              <a:t>YOU FOR JOINING US</a:t>
            </a:r>
          </a:p>
        </p:txBody>
      </p:sp>
      <p:pic>
        <p:nvPicPr>
          <p:cNvPr id="2" name="Picture Placeholder 18" descr="Graphical user interface">
            <a:extLst>
              <a:ext uri="{FF2B5EF4-FFF2-40B4-BE49-F238E27FC236}">
                <a16:creationId xmlns:a16="http://schemas.microsoft.com/office/drawing/2014/main" id="{604F65C3-0F61-CA0E-B7D8-DCCA161B0CA6}"/>
              </a:ext>
            </a:extLst>
          </p:cNvPr>
          <p:cNvPicPr>
            <a:picLocks noChangeAspect="1"/>
          </p:cNvPicPr>
          <p:nvPr/>
        </p:nvPicPr>
        <p:blipFill>
          <a:blip r:embed="rId3"/>
          <a:srcRect l="12532" r="12532"/>
          <a:stretch>
            <a:fillRect/>
          </a:stretch>
        </p:blipFill>
        <p:spPr>
          <a:xfrm>
            <a:off x="6045" y="4964907"/>
            <a:ext cx="1885278" cy="1885278"/>
          </a:xfrm>
          <a:prstGeom prst="rect">
            <a:avLst/>
          </a:prstGeom>
        </p:spPr>
      </p:pic>
      <p:pic>
        <p:nvPicPr>
          <p:cNvPr id="9" name="Picture 9" descr="Graphical user interface, text&#10;&#10;Description automatically generated">
            <a:extLst>
              <a:ext uri="{FF2B5EF4-FFF2-40B4-BE49-F238E27FC236}">
                <a16:creationId xmlns:a16="http://schemas.microsoft.com/office/drawing/2014/main" id="{4EC1A3D3-7E40-3B6B-42B0-F7190800EBA0}"/>
              </a:ext>
            </a:extLst>
          </p:cNvPr>
          <p:cNvPicPr>
            <a:picLocks noChangeAspect="1"/>
          </p:cNvPicPr>
          <p:nvPr/>
        </p:nvPicPr>
        <p:blipFill>
          <a:blip r:embed="rId4"/>
          <a:stretch>
            <a:fillRect/>
          </a:stretch>
        </p:blipFill>
        <p:spPr>
          <a:xfrm>
            <a:off x="5090931" y="3364631"/>
            <a:ext cx="5878010" cy="2790916"/>
          </a:xfrm>
          <a:prstGeom prst="rect">
            <a:avLst/>
          </a:prstGeom>
        </p:spPr>
      </p:pic>
    </p:spTree>
    <p:extLst>
      <p:ext uri="{BB962C8B-B14F-4D97-AF65-F5344CB8AC3E}">
        <p14:creationId xmlns:p14="http://schemas.microsoft.com/office/powerpoint/2010/main" val="2946125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C66F97-F4C3-EFF7-D6ED-59F6442EE7A0}"/>
              </a:ext>
            </a:extLst>
          </p:cNvPr>
          <p:cNvSpPr>
            <a:spLocks noGrp="1"/>
          </p:cNvSpPr>
          <p:nvPr>
            <p:ph type="sldNum" sz="quarter" idx="12"/>
          </p:nvPr>
        </p:nvSpPr>
        <p:spPr/>
        <p:txBody>
          <a:bodyPr/>
          <a:lstStyle/>
          <a:p>
            <a:fld id="{A49DFD55-3C28-40EF-9E31-A92D2E4017FF}" type="slidenum">
              <a:rPr lang="en-US" smtClean="0"/>
              <a:pPr/>
              <a:t>15</a:t>
            </a:fld>
            <a:endParaRPr lang="en-US"/>
          </a:p>
        </p:txBody>
      </p:sp>
      <p:sp>
        <p:nvSpPr>
          <p:cNvPr id="5" name="Footer Placeholder 4">
            <a:extLst>
              <a:ext uri="{FF2B5EF4-FFF2-40B4-BE49-F238E27FC236}">
                <a16:creationId xmlns:a16="http://schemas.microsoft.com/office/drawing/2014/main" id="{CD17EF6C-4507-19D5-602E-CA9C4B59E8F9}"/>
              </a:ext>
            </a:extLst>
          </p:cNvPr>
          <p:cNvSpPr>
            <a:spLocks noGrp="1"/>
          </p:cNvSpPr>
          <p:nvPr>
            <p:ph type="ftr" sz="quarter" idx="11"/>
          </p:nvPr>
        </p:nvSpPr>
        <p:spPr>
          <a:xfrm>
            <a:off x="2222437" y="6155703"/>
            <a:ext cx="9615340" cy="565772"/>
          </a:xfrm>
        </p:spPr>
        <p:txBody>
          <a:bodyPr/>
          <a:lstStyle/>
          <a:p>
            <a:r>
              <a:rPr lang="en-US" b="1"/>
              <a:t>Disclaimer:</a:t>
            </a:r>
            <a:r>
              <a:rPr lang="en-US"/>
              <a:t> The information presented is generic in nature and may not refer to an individual’s specific requirements.  </a:t>
            </a:r>
          </a:p>
          <a:p>
            <a:r>
              <a:rPr lang="en-US"/>
              <a:t>If you have specific queries, please contact Acacia Consulting Services to speak with a certified Advanced consultant.</a:t>
            </a:r>
          </a:p>
        </p:txBody>
      </p:sp>
      <p:sp>
        <p:nvSpPr>
          <p:cNvPr id="8" name="Title 1">
            <a:extLst>
              <a:ext uri="{FF2B5EF4-FFF2-40B4-BE49-F238E27FC236}">
                <a16:creationId xmlns:a16="http://schemas.microsoft.com/office/drawing/2014/main" id="{7C7DB502-36D6-1DA7-482E-1BD03C81B6DC}"/>
              </a:ext>
            </a:extLst>
          </p:cNvPr>
          <p:cNvSpPr txBox="1">
            <a:spLocks/>
          </p:cNvSpPr>
          <p:nvPr/>
        </p:nvSpPr>
        <p:spPr>
          <a:xfrm>
            <a:off x="1262190" y="1085994"/>
            <a:ext cx="10064369" cy="177942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cap="all" spc="150" baseline="0">
                <a:solidFill>
                  <a:schemeClr val="tx1"/>
                </a:solidFill>
                <a:latin typeface="+mj-lt"/>
                <a:ea typeface="+mj-ea"/>
                <a:cs typeface="+mj-cs"/>
              </a:defRPr>
            </a:lvl1pPr>
          </a:lstStyle>
          <a:p>
            <a:r>
              <a:rPr lang="en-US" sz="2000" dirty="0"/>
              <a:t>Next Event for PAYROLL:  - END of YEAR -  14th JUNE 2023</a:t>
            </a:r>
            <a:endParaRPr lang="en-US" dirty="0"/>
          </a:p>
          <a:p>
            <a:endParaRPr lang="en-US" sz="2000" dirty="0"/>
          </a:p>
          <a:p>
            <a:r>
              <a:rPr lang="en-US" sz="2000" dirty="0"/>
              <a:t>See our EVENTS PAGE on ACACIA WWW</a:t>
            </a:r>
            <a:endParaRPr lang="en-US" dirty="0"/>
          </a:p>
          <a:p>
            <a:pPr marL="571500" indent="-571500">
              <a:buFont typeface="Arial" panose="020B0604020202020204" pitchFamily="34" charset="0"/>
              <a:buChar char="•"/>
            </a:pPr>
            <a:endParaRPr lang="en-US" sz="2000" dirty="0"/>
          </a:p>
        </p:txBody>
      </p:sp>
      <p:sp>
        <p:nvSpPr>
          <p:cNvPr id="3" name="TextBox 2">
            <a:extLst>
              <a:ext uri="{FF2B5EF4-FFF2-40B4-BE49-F238E27FC236}">
                <a16:creationId xmlns:a16="http://schemas.microsoft.com/office/drawing/2014/main" id="{C3B19126-9F6C-0AEB-C70F-7CE9E8D1FC0A}"/>
              </a:ext>
            </a:extLst>
          </p:cNvPr>
          <p:cNvSpPr txBox="1"/>
          <p:nvPr/>
        </p:nvSpPr>
        <p:spPr>
          <a:xfrm>
            <a:off x="668930" y="399512"/>
            <a:ext cx="10574171" cy="923330"/>
          </a:xfrm>
          <a:prstGeom prst="rect">
            <a:avLst/>
          </a:prstGeom>
          <a:noFill/>
        </p:spPr>
        <p:txBody>
          <a:bodyPr wrap="square">
            <a:spAutoFit/>
          </a:bodyPr>
          <a:lstStyle/>
          <a:p>
            <a:pPr algn="ctr"/>
            <a:r>
              <a:rPr lang="en-US" sz="5400" cap="all" spc="150">
                <a:latin typeface="+mj-lt"/>
                <a:ea typeface="+mj-ea"/>
                <a:cs typeface="+mj-cs"/>
              </a:rPr>
              <a:t>THANK</a:t>
            </a:r>
            <a:r>
              <a:rPr lang="en-US" sz="4400">
                <a:solidFill>
                  <a:schemeClr val="tx1">
                    <a:lumMod val="95000"/>
                    <a:lumOff val="5000"/>
                  </a:schemeClr>
                </a:solidFill>
              </a:rPr>
              <a:t> </a:t>
            </a:r>
            <a:r>
              <a:rPr lang="en-US" sz="5400" cap="all" spc="150">
                <a:latin typeface="+mj-lt"/>
                <a:ea typeface="+mj-ea"/>
                <a:cs typeface="+mj-cs"/>
              </a:rPr>
              <a:t>YOU FOR JOINING US</a:t>
            </a:r>
          </a:p>
        </p:txBody>
      </p:sp>
      <p:pic>
        <p:nvPicPr>
          <p:cNvPr id="2" name="Picture Placeholder 18" descr="Graphical user interface">
            <a:extLst>
              <a:ext uri="{FF2B5EF4-FFF2-40B4-BE49-F238E27FC236}">
                <a16:creationId xmlns:a16="http://schemas.microsoft.com/office/drawing/2014/main" id="{604F65C3-0F61-CA0E-B7D8-DCCA161B0CA6}"/>
              </a:ext>
            </a:extLst>
          </p:cNvPr>
          <p:cNvPicPr>
            <a:picLocks noChangeAspect="1"/>
          </p:cNvPicPr>
          <p:nvPr/>
        </p:nvPicPr>
        <p:blipFill>
          <a:blip r:embed="rId3"/>
          <a:srcRect l="12532" r="12532"/>
          <a:stretch>
            <a:fillRect/>
          </a:stretch>
        </p:blipFill>
        <p:spPr>
          <a:xfrm>
            <a:off x="6045" y="4964907"/>
            <a:ext cx="1885278" cy="1885278"/>
          </a:xfrm>
          <a:prstGeom prst="rect">
            <a:avLst/>
          </a:prstGeom>
        </p:spPr>
      </p:pic>
      <p:pic>
        <p:nvPicPr>
          <p:cNvPr id="6" name="Picture 6" descr="Diagram&#10;&#10;Description automatically generated">
            <a:extLst>
              <a:ext uri="{FF2B5EF4-FFF2-40B4-BE49-F238E27FC236}">
                <a16:creationId xmlns:a16="http://schemas.microsoft.com/office/drawing/2014/main" id="{28ECB15A-43EA-82C6-D8A2-77DFC1DBAE02}"/>
              </a:ext>
            </a:extLst>
          </p:cNvPr>
          <p:cNvPicPr>
            <a:picLocks noChangeAspect="1"/>
          </p:cNvPicPr>
          <p:nvPr/>
        </p:nvPicPr>
        <p:blipFill>
          <a:blip r:embed="rId4"/>
          <a:stretch>
            <a:fillRect/>
          </a:stretch>
        </p:blipFill>
        <p:spPr>
          <a:xfrm>
            <a:off x="4193894" y="3042265"/>
            <a:ext cx="5492187" cy="3107698"/>
          </a:xfrm>
          <a:prstGeom prst="rect">
            <a:avLst/>
          </a:prstGeom>
          <a:ln>
            <a:noFill/>
          </a:ln>
        </p:spPr>
      </p:pic>
    </p:spTree>
    <p:extLst>
      <p:ext uri="{BB962C8B-B14F-4D97-AF65-F5344CB8AC3E}">
        <p14:creationId xmlns:p14="http://schemas.microsoft.com/office/powerpoint/2010/main" val="2577763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Graphical user interface, application&#10;&#10;Description automatically generated">
            <a:extLst>
              <a:ext uri="{FF2B5EF4-FFF2-40B4-BE49-F238E27FC236}">
                <a16:creationId xmlns:a16="http://schemas.microsoft.com/office/drawing/2014/main" id="{9AFDCA74-B495-FAD7-B683-6D94F6C8FE69}"/>
              </a:ext>
            </a:extLst>
          </p:cNvPr>
          <p:cNvPicPr>
            <a:picLocks noChangeAspect="1"/>
          </p:cNvPicPr>
          <p:nvPr/>
        </p:nvPicPr>
        <p:blipFill>
          <a:blip r:embed="rId3"/>
          <a:stretch>
            <a:fillRect/>
          </a:stretch>
        </p:blipFill>
        <p:spPr>
          <a:xfrm>
            <a:off x="1089949" y="2232300"/>
            <a:ext cx="5509121" cy="3667583"/>
          </a:xfrm>
          <a:prstGeom prst="rect">
            <a:avLst/>
          </a:prstGeom>
          <a:ln>
            <a:solidFill>
              <a:srgbClr val="7030A0"/>
            </a:solidFill>
          </a:ln>
        </p:spPr>
      </p:pic>
      <p:sp>
        <p:nvSpPr>
          <p:cNvPr id="4" name="Date Placeholder 3">
            <a:extLst>
              <a:ext uri="{FF2B5EF4-FFF2-40B4-BE49-F238E27FC236}">
                <a16:creationId xmlns:a16="http://schemas.microsoft.com/office/drawing/2014/main" id="{6543EA9A-4C43-BA09-BA46-9427B8F19EEF}"/>
              </a:ext>
            </a:extLst>
          </p:cNvPr>
          <p:cNvSpPr>
            <a:spLocks noGrp="1"/>
          </p:cNvSpPr>
          <p:nvPr>
            <p:ph type="dt" sz="half" idx="10"/>
          </p:nvPr>
        </p:nvSpPr>
        <p:spPr/>
        <p:txBody>
          <a:bodyPr/>
          <a:lstStyle/>
          <a:p>
            <a:r>
              <a:rPr lang="en-US"/>
              <a:t>20XX</a:t>
            </a:r>
          </a:p>
        </p:txBody>
      </p:sp>
      <p:sp>
        <p:nvSpPr>
          <p:cNvPr id="6" name="Slide Number Placeholder 5">
            <a:extLst>
              <a:ext uri="{FF2B5EF4-FFF2-40B4-BE49-F238E27FC236}">
                <a16:creationId xmlns:a16="http://schemas.microsoft.com/office/drawing/2014/main" id="{8F4CB950-1106-9349-BF5A-2DD127BC3F57}"/>
              </a:ext>
            </a:extLst>
          </p:cNvPr>
          <p:cNvSpPr>
            <a:spLocks noGrp="1"/>
          </p:cNvSpPr>
          <p:nvPr>
            <p:ph type="sldNum" sz="quarter" idx="12"/>
          </p:nvPr>
        </p:nvSpPr>
        <p:spPr/>
        <p:txBody>
          <a:bodyPr/>
          <a:lstStyle/>
          <a:p>
            <a:fld id="{A49DFD55-3C28-40EF-9E31-A92D2E4017FF}" type="slidenum">
              <a:rPr lang="en-US" smtClean="0"/>
              <a:pPr/>
              <a:t>2</a:t>
            </a:fld>
            <a:endParaRPr lang="en-US"/>
          </a:p>
        </p:txBody>
      </p:sp>
      <p:sp>
        <p:nvSpPr>
          <p:cNvPr id="20" name="Title 1">
            <a:extLst>
              <a:ext uri="{FF2B5EF4-FFF2-40B4-BE49-F238E27FC236}">
                <a16:creationId xmlns:a16="http://schemas.microsoft.com/office/drawing/2014/main" id="{F747865A-AFA7-291F-AB7E-491F19FE4E4F}"/>
              </a:ext>
            </a:extLst>
          </p:cNvPr>
          <p:cNvSpPr txBox="1">
            <a:spLocks/>
          </p:cNvSpPr>
          <p:nvPr/>
        </p:nvSpPr>
        <p:spPr>
          <a:xfrm>
            <a:off x="8466" y="70463"/>
            <a:ext cx="9668208" cy="208690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AU" dirty="0">
                <a:ea typeface="+mj-lt"/>
                <a:cs typeface="+mj-lt"/>
              </a:rPr>
              <a:t>MYOB Advanced release notes </a:t>
            </a:r>
          </a:p>
          <a:p>
            <a:r>
              <a:rPr lang="en-AU">
                <a:ea typeface="+mj-lt"/>
                <a:cs typeface="+mj-lt"/>
              </a:rPr>
              <a:t>available from </a:t>
            </a:r>
            <a:r>
              <a:rPr lang="en-AU" dirty="0">
                <a:ea typeface="+mj-lt"/>
                <a:cs typeface="+mj-lt"/>
              </a:rPr>
              <a:t>the</a:t>
            </a:r>
            <a:r>
              <a:rPr lang="en-AU">
                <a:ea typeface="+mj-lt"/>
                <a:cs typeface="+mj-lt"/>
              </a:rPr>
              <a:t> </a:t>
            </a:r>
            <a:r>
              <a:rPr lang="en-AU" err="1">
                <a:ea typeface="+mj-lt"/>
                <a:cs typeface="+mj-lt"/>
              </a:rPr>
              <a:t>myob</a:t>
            </a:r>
            <a:r>
              <a:rPr lang="en-AU" dirty="0">
                <a:ea typeface="+mj-lt"/>
                <a:cs typeface="+mj-lt"/>
              </a:rPr>
              <a:t> help centre</a:t>
            </a:r>
          </a:p>
          <a:p>
            <a:r>
              <a:rPr lang="en-AU"/>
              <a:t>And the Acacia WWW </a:t>
            </a:r>
          </a:p>
        </p:txBody>
      </p:sp>
      <p:sp>
        <p:nvSpPr>
          <p:cNvPr id="21" name="Footer Placeholder 4">
            <a:extLst>
              <a:ext uri="{FF2B5EF4-FFF2-40B4-BE49-F238E27FC236}">
                <a16:creationId xmlns:a16="http://schemas.microsoft.com/office/drawing/2014/main" id="{83848D4F-8439-FA5C-7EC7-F980BA26F4A4}"/>
              </a:ext>
            </a:extLst>
          </p:cNvPr>
          <p:cNvSpPr txBox="1">
            <a:spLocks/>
          </p:cNvSpPr>
          <p:nvPr/>
        </p:nvSpPr>
        <p:spPr>
          <a:xfrm>
            <a:off x="3483873" y="6155703"/>
            <a:ext cx="7634796" cy="565772"/>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Disclaimer:</a:t>
            </a:r>
            <a:r>
              <a:rPr lang="en-US"/>
              <a:t> The information presented is generic in nature and may not refer to an individual’s specific requirements.  </a:t>
            </a:r>
          </a:p>
          <a:p>
            <a:r>
              <a:rPr lang="en-US"/>
              <a:t>If you have specific queries, please contact Acacia Consulting Services to speak with a certified Advanced consultant.</a:t>
            </a:r>
          </a:p>
        </p:txBody>
      </p:sp>
      <p:sp>
        <p:nvSpPr>
          <p:cNvPr id="10" name="TextBox 9">
            <a:extLst>
              <a:ext uri="{FF2B5EF4-FFF2-40B4-BE49-F238E27FC236}">
                <a16:creationId xmlns:a16="http://schemas.microsoft.com/office/drawing/2014/main" id="{0C53E012-584A-F0D8-7710-181AFCD8E330}"/>
              </a:ext>
            </a:extLst>
          </p:cNvPr>
          <p:cNvSpPr txBox="1"/>
          <p:nvPr/>
        </p:nvSpPr>
        <p:spPr>
          <a:xfrm>
            <a:off x="334707" y="1802750"/>
            <a:ext cx="5425936" cy="461665"/>
          </a:xfrm>
          <a:prstGeom prst="rect">
            <a:avLst/>
          </a:prstGeom>
          <a:noFill/>
        </p:spPr>
        <p:txBody>
          <a:bodyPr wrap="square" lIns="91440" tIns="45720" rIns="91440" bIns="45720" rtlCol="0" anchor="t">
            <a:spAutoFit/>
          </a:bodyPr>
          <a:lstStyle/>
          <a:p>
            <a:r>
              <a:rPr lang="en-AU" sz="2400" u="sng" dirty="0">
                <a:solidFill>
                  <a:schemeClr val="accent5">
                    <a:lumMod val="75000"/>
                  </a:schemeClr>
                </a:solidFill>
                <a:ea typeface="+mn-lt"/>
                <a:cs typeface="+mn-lt"/>
              </a:rPr>
              <a:t>https://help.myob.com/wiki/display/adv</a:t>
            </a:r>
            <a:endParaRPr lang="en-US" dirty="0">
              <a:solidFill>
                <a:schemeClr val="accent5">
                  <a:lumMod val="75000"/>
                </a:schemeClr>
              </a:solidFill>
            </a:endParaRPr>
          </a:p>
        </p:txBody>
      </p:sp>
      <p:pic>
        <p:nvPicPr>
          <p:cNvPr id="7" name="Picture Placeholder 18" descr="Graphical user interface">
            <a:extLst>
              <a:ext uri="{FF2B5EF4-FFF2-40B4-BE49-F238E27FC236}">
                <a16:creationId xmlns:a16="http://schemas.microsoft.com/office/drawing/2014/main" id="{C9AD0991-4A60-8A43-1E52-641E4EB0C114}"/>
              </a:ext>
            </a:extLst>
          </p:cNvPr>
          <p:cNvPicPr>
            <a:picLocks noChangeAspect="1"/>
          </p:cNvPicPr>
          <p:nvPr/>
        </p:nvPicPr>
        <p:blipFill>
          <a:blip r:embed="rId4"/>
          <a:srcRect l="12532" r="12532"/>
          <a:stretch>
            <a:fillRect/>
          </a:stretch>
        </p:blipFill>
        <p:spPr>
          <a:xfrm>
            <a:off x="6045" y="4964907"/>
            <a:ext cx="1885278" cy="1885278"/>
          </a:xfrm>
          <a:prstGeom prst="rect">
            <a:avLst/>
          </a:prstGeom>
        </p:spPr>
      </p:pic>
      <p:sp>
        <p:nvSpPr>
          <p:cNvPr id="9" name="TextBox 8">
            <a:extLst>
              <a:ext uri="{FF2B5EF4-FFF2-40B4-BE49-F238E27FC236}">
                <a16:creationId xmlns:a16="http://schemas.microsoft.com/office/drawing/2014/main" id="{B15C528B-1D07-8057-407E-E0A4D1308776}"/>
              </a:ext>
            </a:extLst>
          </p:cNvPr>
          <p:cNvSpPr txBox="1"/>
          <p:nvPr/>
        </p:nvSpPr>
        <p:spPr>
          <a:xfrm>
            <a:off x="7269871" y="1658065"/>
            <a:ext cx="5425936" cy="707886"/>
          </a:xfrm>
          <a:prstGeom prst="rect">
            <a:avLst/>
          </a:prstGeom>
          <a:noFill/>
        </p:spPr>
        <p:txBody>
          <a:bodyPr wrap="square" lIns="91440" tIns="45720" rIns="91440" bIns="45720" rtlCol="0" anchor="t">
            <a:spAutoFit/>
          </a:bodyPr>
          <a:lstStyle/>
          <a:p>
            <a:r>
              <a:rPr lang="en-AU" sz="2000" dirty="0">
                <a:solidFill>
                  <a:schemeClr val="accent5">
                    <a:lumMod val="75000"/>
                  </a:schemeClr>
                </a:solidFill>
                <a:ea typeface="+mn-lt"/>
                <a:cs typeface="+mn-lt"/>
              </a:rPr>
              <a:t>https://</a:t>
            </a:r>
            <a:r>
              <a:rPr lang="en-AU" sz="2000" b="1" dirty="0">
                <a:solidFill>
                  <a:schemeClr val="accent5">
                    <a:lumMod val="75000"/>
                  </a:schemeClr>
                </a:solidFill>
                <a:ea typeface="+mn-lt"/>
                <a:cs typeface="+mn-lt"/>
              </a:rPr>
              <a:t>acaciacs.com.au</a:t>
            </a:r>
            <a:r>
              <a:rPr lang="en-AU" sz="2000" dirty="0">
                <a:solidFill>
                  <a:schemeClr val="accent5">
                    <a:lumMod val="75000"/>
                  </a:schemeClr>
                </a:solidFill>
                <a:ea typeface="+mn-lt"/>
                <a:cs typeface="+mn-lt"/>
              </a:rPr>
              <a:t>/myob-advanced/myob-advanced-release-notes/</a:t>
            </a:r>
            <a:endParaRPr lang="en-US" sz="2000">
              <a:solidFill>
                <a:schemeClr val="accent5">
                  <a:lumMod val="75000"/>
                </a:schemeClr>
              </a:solidFill>
              <a:ea typeface="+mn-lt"/>
              <a:cs typeface="+mn-lt"/>
            </a:endParaRPr>
          </a:p>
        </p:txBody>
      </p:sp>
      <p:pic>
        <p:nvPicPr>
          <p:cNvPr id="11" name="Picture 11" descr="Text&#10;&#10;Description automatically generated">
            <a:extLst>
              <a:ext uri="{FF2B5EF4-FFF2-40B4-BE49-F238E27FC236}">
                <a16:creationId xmlns:a16="http://schemas.microsoft.com/office/drawing/2014/main" id="{9A13D648-E044-2BAC-2C01-239458594C3B}"/>
              </a:ext>
            </a:extLst>
          </p:cNvPr>
          <p:cNvPicPr>
            <a:picLocks noChangeAspect="1"/>
          </p:cNvPicPr>
          <p:nvPr/>
        </p:nvPicPr>
        <p:blipFill>
          <a:blip r:embed="rId5"/>
          <a:stretch>
            <a:fillRect/>
          </a:stretch>
        </p:blipFill>
        <p:spPr>
          <a:xfrm>
            <a:off x="7299767" y="3079919"/>
            <a:ext cx="4411883" cy="2058188"/>
          </a:xfrm>
          <a:prstGeom prst="rect">
            <a:avLst/>
          </a:prstGeom>
          <a:ln>
            <a:solidFill>
              <a:srgbClr val="7030A0"/>
            </a:solidFill>
          </a:ln>
        </p:spPr>
      </p:pic>
    </p:spTree>
    <p:extLst>
      <p:ext uri="{BB962C8B-B14F-4D97-AF65-F5344CB8AC3E}">
        <p14:creationId xmlns:p14="http://schemas.microsoft.com/office/powerpoint/2010/main" val="2729157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C66F97-F4C3-EFF7-D6ED-59F6442EE7A0}"/>
              </a:ext>
            </a:extLst>
          </p:cNvPr>
          <p:cNvSpPr>
            <a:spLocks noGrp="1"/>
          </p:cNvSpPr>
          <p:nvPr>
            <p:ph type="sldNum" sz="quarter" idx="12"/>
          </p:nvPr>
        </p:nvSpPr>
        <p:spPr/>
        <p:txBody>
          <a:bodyPr/>
          <a:lstStyle/>
          <a:p>
            <a:fld id="{A49DFD55-3C28-40EF-9E31-A92D2E4017FF}" type="slidenum">
              <a:rPr lang="en-US" smtClean="0"/>
              <a:pPr/>
              <a:t>3</a:t>
            </a:fld>
            <a:endParaRPr lang="en-US"/>
          </a:p>
        </p:txBody>
      </p:sp>
      <p:sp>
        <p:nvSpPr>
          <p:cNvPr id="5" name="Footer Placeholder 4">
            <a:extLst>
              <a:ext uri="{FF2B5EF4-FFF2-40B4-BE49-F238E27FC236}">
                <a16:creationId xmlns:a16="http://schemas.microsoft.com/office/drawing/2014/main" id="{CD17EF6C-4507-19D5-602E-CA9C4B59E8F9}"/>
              </a:ext>
            </a:extLst>
          </p:cNvPr>
          <p:cNvSpPr>
            <a:spLocks noGrp="1"/>
          </p:cNvSpPr>
          <p:nvPr>
            <p:ph type="ftr" sz="quarter" idx="11"/>
          </p:nvPr>
        </p:nvSpPr>
        <p:spPr>
          <a:xfrm>
            <a:off x="3329126" y="6256026"/>
            <a:ext cx="7634796" cy="565772"/>
          </a:xfrm>
        </p:spPr>
        <p:txBody>
          <a:bodyPr/>
          <a:lstStyle/>
          <a:p>
            <a:r>
              <a:rPr lang="en-US" b="1"/>
              <a:t>Disclaimer:</a:t>
            </a:r>
            <a:r>
              <a:rPr lang="en-US"/>
              <a:t> The information presented is generic in nature and may not refer to an individual’s specific requirements.  </a:t>
            </a:r>
          </a:p>
          <a:p>
            <a:r>
              <a:rPr lang="en-US"/>
              <a:t>If you have specific queries, please contact Acacia Consulting Services to speak with a certified Advanced consultant.</a:t>
            </a:r>
          </a:p>
        </p:txBody>
      </p:sp>
      <p:sp>
        <p:nvSpPr>
          <p:cNvPr id="8" name="Title 1">
            <a:extLst>
              <a:ext uri="{FF2B5EF4-FFF2-40B4-BE49-F238E27FC236}">
                <a16:creationId xmlns:a16="http://schemas.microsoft.com/office/drawing/2014/main" id="{7C7DB502-36D6-1DA7-482E-1BD03C81B6DC}"/>
              </a:ext>
            </a:extLst>
          </p:cNvPr>
          <p:cNvSpPr txBox="1">
            <a:spLocks/>
          </p:cNvSpPr>
          <p:nvPr/>
        </p:nvSpPr>
        <p:spPr>
          <a:xfrm>
            <a:off x="716250" y="1579037"/>
            <a:ext cx="9937728" cy="355665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cap="all" spc="150" baseline="0">
                <a:solidFill>
                  <a:schemeClr val="tx1"/>
                </a:solidFill>
                <a:latin typeface="+mj-lt"/>
                <a:ea typeface="+mj-ea"/>
                <a:cs typeface="+mj-cs"/>
              </a:defRPr>
            </a:lvl1pPr>
          </a:lstStyle>
          <a:p>
            <a:pPr algn="just"/>
            <a:endParaRPr lang="en-AU" sz="2400"/>
          </a:p>
          <a:p>
            <a:pPr algn="just"/>
            <a:r>
              <a:rPr lang="en-AU" sz="2400" dirty="0"/>
              <a:t>improvements and new features</a:t>
            </a:r>
            <a:endParaRPr lang="en-AU" sz="2400" b="1" dirty="0"/>
          </a:p>
          <a:p>
            <a:pPr marL="342900" indent="-342900" algn="just">
              <a:buFont typeface="Arial"/>
              <a:buChar char="•"/>
            </a:pPr>
            <a:endParaRPr lang="en-AU" sz="2400">
              <a:ea typeface="+mj-lt"/>
              <a:cs typeface="+mj-lt"/>
            </a:endParaRPr>
          </a:p>
          <a:p>
            <a:pPr marL="342900" indent="-342900" algn="just">
              <a:buFont typeface="Arial"/>
              <a:buChar char="•"/>
            </a:pPr>
            <a:endParaRPr lang="en-AU" sz="1800" dirty="0"/>
          </a:p>
          <a:p>
            <a:pPr marL="342900" indent="-342900">
              <a:buFont typeface="Arial"/>
              <a:buChar char="•"/>
            </a:pPr>
            <a:r>
              <a:rPr lang="en-AU" sz="1800" b="1" dirty="0">
                <a:ea typeface="+mj-lt"/>
                <a:cs typeface="+mj-lt"/>
              </a:rPr>
              <a:t>2021.2.3 -  9th September 2022</a:t>
            </a:r>
            <a:endParaRPr lang="en-AU" sz="1800" dirty="0"/>
          </a:p>
          <a:p>
            <a:pPr marL="342900" indent="-342900">
              <a:buFont typeface="Arial"/>
              <a:buChar char="•"/>
            </a:pPr>
            <a:endParaRPr lang="en-AU" sz="1800" b="1" dirty="0">
              <a:ea typeface="+mj-lt"/>
              <a:cs typeface="+mj-lt"/>
            </a:endParaRPr>
          </a:p>
          <a:p>
            <a:pPr marL="342900" indent="-342900">
              <a:buFont typeface="Arial"/>
              <a:buChar char="•"/>
            </a:pPr>
            <a:r>
              <a:rPr lang="en-AU" sz="1800" b="1" dirty="0"/>
              <a:t>2022.1.100 - 16th SEPTEMBER 2022</a:t>
            </a:r>
            <a:endParaRPr lang="en-AU" sz="1800" dirty="0"/>
          </a:p>
          <a:p>
            <a:pPr marL="342900" lvl="0" indent="-342900" algn="just">
              <a:buFont typeface="Arial"/>
              <a:buChar char="•"/>
            </a:pPr>
            <a:endParaRPr lang="en-AU" sz="1800" b="1" dirty="0"/>
          </a:p>
          <a:p>
            <a:pPr marL="342900" indent="-342900">
              <a:buFont typeface="Arial"/>
              <a:buChar char="•"/>
            </a:pPr>
            <a:r>
              <a:rPr lang="en-AU" sz="1800" b="1" dirty="0"/>
              <a:t>2022.1.2 - 7th </a:t>
            </a:r>
            <a:r>
              <a:rPr lang="en-AU" sz="1800" b="1" dirty="0" err="1"/>
              <a:t>DEcember</a:t>
            </a:r>
            <a:r>
              <a:rPr lang="en-AU" sz="1800" b="1" dirty="0"/>
              <a:t> 2022</a:t>
            </a:r>
            <a:endParaRPr lang="en-AU" sz="1800" dirty="0"/>
          </a:p>
          <a:p>
            <a:pPr marL="342900" indent="-342900">
              <a:buFont typeface="Arial"/>
              <a:buChar char="•"/>
            </a:pPr>
            <a:endParaRPr lang="en-AU" sz="1800" dirty="0"/>
          </a:p>
          <a:p>
            <a:pPr marL="342900" indent="-342900">
              <a:buFont typeface="Arial"/>
              <a:buChar char="•"/>
            </a:pPr>
            <a:r>
              <a:rPr lang="en-AU" sz="1800" b="1" dirty="0"/>
              <a:t>2022.2.1 &amp; 3 – Feb – March 2023</a:t>
            </a:r>
            <a:endParaRPr lang="en-AU" sz="1800" dirty="0"/>
          </a:p>
          <a:p>
            <a:pPr marL="342900" indent="-342900">
              <a:buFont typeface="Arial"/>
              <a:buChar char="•"/>
            </a:pPr>
            <a:endParaRPr lang="en-AU" sz="2400" b="1"/>
          </a:p>
          <a:p>
            <a:pPr marL="342900" indent="-342900">
              <a:buFont typeface="Arial,Sans-Serif"/>
              <a:buChar char="•"/>
            </a:pPr>
            <a:endParaRPr lang="en-US" sz="2400"/>
          </a:p>
        </p:txBody>
      </p:sp>
      <p:sp>
        <p:nvSpPr>
          <p:cNvPr id="2" name="TextBox 1">
            <a:extLst>
              <a:ext uri="{FF2B5EF4-FFF2-40B4-BE49-F238E27FC236}">
                <a16:creationId xmlns:a16="http://schemas.microsoft.com/office/drawing/2014/main" id="{D1971F79-6008-68E0-7A4F-87A0E751288D}"/>
              </a:ext>
            </a:extLst>
          </p:cNvPr>
          <p:cNvSpPr txBox="1"/>
          <p:nvPr/>
        </p:nvSpPr>
        <p:spPr>
          <a:xfrm>
            <a:off x="651193" y="247917"/>
            <a:ext cx="10821879" cy="1354217"/>
          </a:xfrm>
          <a:prstGeom prst="rect">
            <a:avLst/>
          </a:prstGeom>
          <a:noFill/>
        </p:spPr>
        <p:txBody>
          <a:bodyPr wrap="square" lIns="91440" tIns="45720" rIns="91440" bIns="45720" rtlCol="0" anchor="t">
            <a:spAutoFit/>
          </a:bodyPr>
          <a:lstStyle/>
          <a:p>
            <a:r>
              <a:rPr lang="en-US" sz="5000" dirty="0">
                <a:latin typeface="+mj-lt"/>
              </a:rPr>
              <a:t>MYOB ADVANCED PAYROLL </a:t>
            </a:r>
          </a:p>
          <a:p>
            <a:r>
              <a:rPr lang="en-US" sz="3200" dirty="0">
                <a:latin typeface="+mj-lt"/>
              </a:rPr>
              <a:t>Multiple Releases since Sept 2022 </a:t>
            </a:r>
          </a:p>
        </p:txBody>
      </p:sp>
      <p:pic>
        <p:nvPicPr>
          <p:cNvPr id="6" name="Picture Placeholder 18" descr="Graphical user interface">
            <a:extLst>
              <a:ext uri="{FF2B5EF4-FFF2-40B4-BE49-F238E27FC236}">
                <a16:creationId xmlns:a16="http://schemas.microsoft.com/office/drawing/2014/main" id="{0B8D5A18-BD23-F7B7-F025-9139779D9050}"/>
              </a:ext>
            </a:extLst>
          </p:cNvPr>
          <p:cNvPicPr>
            <a:picLocks noChangeAspect="1"/>
          </p:cNvPicPr>
          <p:nvPr/>
        </p:nvPicPr>
        <p:blipFill>
          <a:blip r:embed="rId3"/>
          <a:srcRect l="12532" r="12532"/>
          <a:stretch>
            <a:fillRect/>
          </a:stretch>
        </p:blipFill>
        <p:spPr>
          <a:xfrm>
            <a:off x="6045" y="4964907"/>
            <a:ext cx="1885278" cy="1885278"/>
          </a:xfrm>
          <a:prstGeom prst="rect">
            <a:avLst/>
          </a:prstGeom>
        </p:spPr>
      </p:pic>
      <p:pic>
        <p:nvPicPr>
          <p:cNvPr id="3" name="Picture 6" descr="Graphical user interface, text, application&#10;&#10;Description automatically generated">
            <a:extLst>
              <a:ext uri="{FF2B5EF4-FFF2-40B4-BE49-F238E27FC236}">
                <a16:creationId xmlns:a16="http://schemas.microsoft.com/office/drawing/2014/main" id="{8EB836EF-3E12-2748-18AF-C7A1BEDE2E0C}"/>
              </a:ext>
            </a:extLst>
          </p:cNvPr>
          <p:cNvPicPr>
            <a:picLocks noChangeAspect="1"/>
          </p:cNvPicPr>
          <p:nvPr/>
        </p:nvPicPr>
        <p:blipFill>
          <a:blip r:embed="rId4"/>
          <a:stretch>
            <a:fillRect/>
          </a:stretch>
        </p:blipFill>
        <p:spPr>
          <a:xfrm>
            <a:off x="6477002" y="1800187"/>
            <a:ext cx="2743200" cy="1953758"/>
          </a:xfrm>
          <a:prstGeom prst="rect">
            <a:avLst/>
          </a:prstGeom>
          <a:ln>
            <a:solidFill>
              <a:srgbClr val="7030A0"/>
            </a:solidFill>
          </a:ln>
        </p:spPr>
      </p:pic>
      <p:pic>
        <p:nvPicPr>
          <p:cNvPr id="7" name="Picture 8" descr="Graphical user interface, text, application, email&#10;&#10;Description automatically generated">
            <a:extLst>
              <a:ext uri="{FF2B5EF4-FFF2-40B4-BE49-F238E27FC236}">
                <a16:creationId xmlns:a16="http://schemas.microsoft.com/office/drawing/2014/main" id="{BA0BB928-26AE-048B-20A1-84D62CC1C0F6}"/>
              </a:ext>
            </a:extLst>
          </p:cNvPr>
          <p:cNvPicPr>
            <a:picLocks noChangeAspect="1"/>
          </p:cNvPicPr>
          <p:nvPr/>
        </p:nvPicPr>
        <p:blipFill>
          <a:blip r:embed="rId5"/>
          <a:stretch>
            <a:fillRect/>
          </a:stretch>
        </p:blipFill>
        <p:spPr>
          <a:xfrm>
            <a:off x="8864601" y="2199217"/>
            <a:ext cx="2743200" cy="1680633"/>
          </a:xfrm>
          <a:prstGeom prst="rect">
            <a:avLst/>
          </a:prstGeom>
          <a:ln>
            <a:solidFill>
              <a:srgbClr val="7030A0"/>
            </a:solidFill>
          </a:ln>
        </p:spPr>
      </p:pic>
      <p:pic>
        <p:nvPicPr>
          <p:cNvPr id="9" name="Picture 9" descr="Graphical user interface, text, application, email&#10;&#10;Description automatically generated">
            <a:extLst>
              <a:ext uri="{FF2B5EF4-FFF2-40B4-BE49-F238E27FC236}">
                <a16:creationId xmlns:a16="http://schemas.microsoft.com/office/drawing/2014/main" id="{9F3F7F82-EBDF-2942-2F9D-4DC625B33D84}"/>
              </a:ext>
            </a:extLst>
          </p:cNvPr>
          <p:cNvPicPr>
            <a:picLocks noChangeAspect="1"/>
          </p:cNvPicPr>
          <p:nvPr/>
        </p:nvPicPr>
        <p:blipFill>
          <a:blip r:embed="rId6"/>
          <a:stretch>
            <a:fillRect/>
          </a:stretch>
        </p:blipFill>
        <p:spPr>
          <a:xfrm>
            <a:off x="6307667" y="3684046"/>
            <a:ext cx="2743200" cy="2673373"/>
          </a:xfrm>
          <a:prstGeom prst="rect">
            <a:avLst/>
          </a:prstGeom>
          <a:ln>
            <a:solidFill>
              <a:srgbClr val="7030A0"/>
            </a:solidFill>
          </a:ln>
        </p:spPr>
      </p:pic>
      <p:pic>
        <p:nvPicPr>
          <p:cNvPr id="10" name="Picture 10" descr="Graphical user interface, text, application, email&#10;&#10;Description automatically generated">
            <a:extLst>
              <a:ext uri="{FF2B5EF4-FFF2-40B4-BE49-F238E27FC236}">
                <a16:creationId xmlns:a16="http://schemas.microsoft.com/office/drawing/2014/main" id="{CB1E0AEE-DA65-98CA-E67C-FB700CC4DF21}"/>
              </a:ext>
            </a:extLst>
          </p:cNvPr>
          <p:cNvPicPr>
            <a:picLocks noChangeAspect="1"/>
          </p:cNvPicPr>
          <p:nvPr/>
        </p:nvPicPr>
        <p:blipFill>
          <a:blip r:embed="rId7"/>
          <a:stretch>
            <a:fillRect/>
          </a:stretch>
        </p:blipFill>
        <p:spPr>
          <a:xfrm>
            <a:off x="8796867" y="4129982"/>
            <a:ext cx="2743200" cy="2086303"/>
          </a:xfrm>
          <a:prstGeom prst="rect">
            <a:avLst/>
          </a:prstGeom>
          <a:ln>
            <a:solidFill>
              <a:srgbClr val="7030A0"/>
            </a:solidFill>
          </a:ln>
        </p:spPr>
      </p:pic>
    </p:spTree>
    <p:extLst>
      <p:ext uri="{BB962C8B-B14F-4D97-AF65-F5344CB8AC3E}">
        <p14:creationId xmlns:p14="http://schemas.microsoft.com/office/powerpoint/2010/main" val="3530245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C66F97-F4C3-EFF7-D6ED-59F6442EE7A0}"/>
              </a:ext>
            </a:extLst>
          </p:cNvPr>
          <p:cNvSpPr>
            <a:spLocks noGrp="1"/>
          </p:cNvSpPr>
          <p:nvPr>
            <p:ph type="sldNum" sz="quarter" idx="12"/>
          </p:nvPr>
        </p:nvSpPr>
        <p:spPr/>
        <p:txBody>
          <a:bodyPr/>
          <a:lstStyle/>
          <a:p>
            <a:fld id="{A49DFD55-3C28-40EF-9E31-A92D2E4017FF}" type="slidenum">
              <a:rPr lang="en-US" smtClean="0"/>
              <a:pPr/>
              <a:t>4</a:t>
            </a:fld>
            <a:endParaRPr lang="en-US"/>
          </a:p>
        </p:txBody>
      </p:sp>
      <p:sp>
        <p:nvSpPr>
          <p:cNvPr id="5" name="Footer Placeholder 4">
            <a:extLst>
              <a:ext uri="{FF2B5EF4-FFF2-40B4-BE49-F238E27FC236}">
                <a16:creationId xmlns:a16="http://schemas.microsoft.com/office/drawing/2014/main" id="{CD17EF6C-4507-19D5-602E-CA9C4B59E8F9}"/>
              </a:ext>
            </a:extLst>
          </p:cNvPr>
          <p:cNvSpPr>
            <a:spLocks noGrp="1"/>
          </p:cNvSpPr>
          <p:nvPr>
            <p:ph type="ftr" sz="quarter" idx="11"/>
          </p:nvPr>
        </p:nvSpPr>
        <p:spPr>
          <a:xfrm>
            <a:off x="3329126" y="6256026"/>
            <a:ext cx="7634796" cy="565772"/>
          </a:xfrm>
        </p:spPr>
        <p:txBody>
          <a:bodyPr/>
          <a:lstStyle/>
          <a:p>
            <a:r>
              <a:rPr lang="en-US" b="1"/>
              <a:t>Disclaimer:</a:t>
            </a:r>
            <a:r>
              <a:rPr lang="en-US"/>
              <a:t> The information presented is generic in nature and may not refer to an individual’s specific requirements.  </a:t>
            </a:r>
          </a:p>
          <a:p>
            <a:r>
              <a:rPr lang="en-US"/>
              <a:t>If you have specific queries, please contact Acacia Consulting Services to speak with a certified Advanced consultant.</a:t>
            </a:r>
          </a:p>
        </p:txBody>
      </p:sp>
      <p:sp>
        <p:nvSpPr>
          <p:cNvPr id="8" name="Title 1">
            <a:extLst>
              <a:ext uri="{FF2B5EF4-FFF2-40B4-BE49-F238E27FC236}">
                <a16:creationId xmlns:a16="http://schemas.microsoft.com/office/drawing/2014/main" id="{7C7DB502-36D6-1DA7-482E-1BD03C81B6DC}"/>
              </a:ext>
            </a:extLst>
          </p:cNvPr>
          <p:cNvSpPr txBox="1">
            <a:spLocks/>
          </p:cNvSpPr>
          <p:nvPr/>
        </p:nvSpPr>
        <p:spPr>
          <a:xfrm>
            <a:off x="2045517" y="1265770"/>
            <a:ext cx="9937728" cy="4318657"/>
          </a:xfrm>
          <a:prstGeom prst="rect">
            <a:avLst/>
          </a:prstGeom>
        </p:spPr>
        <p:txBody>
          <a:bodyPr vert="horz" lIns="91440" tIns="45720" rIns="91440" bIns="45720" rtlCol="0" anchor="b">
            <a:normAutofit fontScale="62500" lnSpcReduction="20000"/>
          </a:bodyPr>
          <a:lstStyle>
            <a:lvl1pPr algn="l" defTabSz="914400" rtl="0" eaLnBrk="1" latinLnBrk="0" hangingPunct="1">
              <a:lnSpc>
                <a:spcPct val="90000"/>
              </a:lnSpc>
              <a:spcBef>
                <a:spcPct val="0"/>
              </a:spcBef>
              <a:buNone/>
              <a:defRPr sz="3600" kern="1200" cap="all" spc="150" baseline="0">
                <a:solidFill>
                  <a:schemeClr val="tx1"/>
                </a:solidFill>
                <a:latin typeface="+mj-lt"/>
                <a:ea typeface="+mj-ea"/>
                <a:cs typeface="+mj-cs"/>
              </a:defRPr>
            </a:lvl1pPr>
          </a:lstStyle>
          <a:p>
            <a:pPr marL="742950" indent="-742950">
              <a:buFont typeface="Tenorite"/>
              <a:buAutoNum type="arabicPeriod"/>
            </a:pPr>
            <a:endParaRPr lang="en-US"/>
          </a:p>
          <a:p>
            <a:pPr algn="just"/>
            <a:endParaRPr lang="en-AU" sz="2400"/>
          </a:p>
          <a:p>
            <a:pPr algn="just"/>
            <a:r>
              <a:rPr lang="en-AU" sz="2400" dirty="0"/>
              <a:t>improvements and new features</a:t>
            </a:r>
            <a:endParaRPr lang="en-AU" sz="2400" b="1" dirty="0"/>
          </a:p>
          <a:p>
            <a:pPr marL="342900" indent="-342900" algn="just">
              <a:buFont typeface="Arial"/>
              <a:buChar char="•"/>
            </a:pPr>
            <a:endParaRPr lang="en-AU" sz="2400">
              <a:ea typeface="+mj-lt"/>
              <a:cs typeface="+mj-lt"/>
            </a:endParaRPr>
          </a:p>
          <a:p>
            <a:pPr marL="342900" indent="-342900" algn="just">
              <a:buFont typeface="Arial"/>
              <a:buChar char="•"/>
            </a:pPr>
            <a:endParaRPr lang="en-AU" sz="2400"/>
          </a:p>
          <a:p>
            <a:pPr marL="342900" indent="-342900">
              <a:buFont typeface="Arial"/>
              <a:buChar char="•"/>
            </a:pPr>
            <a:r>
              <a:rPr lang="en-AU" sz="2400" b="1" dirty="0">
                <a:ea typeface="+mj-lt"/>
                <a:cs typeface="+mj-lt"/>
              </a:rPr>
              <a:t>SORT ORDER IN PAY RUN: </a:t>
            </a:r>
            <a:r>
              <a:rPr lang="en-AU" sz="2500" dirty="0"/>
              <a:t>Default sort order of employees in a pay run</a:t>
            </a:r>
          </a:p>
          <a:p>
            <a:pPr marL="342900" indent="-342900">
              <a:buFont typeface="Arial"/>
              <a:buChar char="•"/>
            </a:pPr>
            <a:endParaRPr lang="en-AU" sz="2400" b="1">
              <a:ea typeface="+mj-lt"/>
              <a:cs typeface="+mj-lt"/>
            </a:endParaRPr>
          </a:p>
          <a:p>
            <a:pPr marL="342900" indent="-342900">
              <a:buFont typeface="Arial"/>
              <a:buChar char="•"/>
            </a:pPr>
            <a:endParaRPr lang="en-AU" sz="2400" b="1" dirty="0"/>
          </a:p>
          <a:p>
            <a:pPr marL="342900" indent="-342900">
              <a:buFont typeface="Arial"/>
              <a:buChar char="•"/>
            </a:pPr>
            <a:r>
              <a:rPr lang="en-AU" sz="2400" b="1" dirty="0"/>
              <a:t>EMPLOYEE SELF SERVICE </a:t>
            </a:r>
            <a:r>
              <a:rPr lang="en-AU" sz="2400" b="1" dirty="0" err="1"/>
              <a:t>LEave</a:t>
            </a:r>
            <a:r>
              <a:rPr lang="en-AU" sz="2400" b="1" dirty="0"/>
              <a:t> Requests:</a:t>
            </a:r>
            <a:r>
              <a:rPr lang="en-AU" sz="2400" dirty="0"/>
              <a:t> cancel partially paid leave requests</a:t>
            </a:r>
            <a:endParaRPr lang="en-AU" dirty="0"/>
          </a:p>
          <a:p>
            <a:pPr marL="342900" lvl="0" indent="-342900" algn="just">
              <a:buFont typeface="Arial"/>
              <a:buChar char="•"/>
            </a:pPr>
            <a:endParaRPr lang="en-AU" sz="2400" b="1"/>
          </a:p>
          <a:p>
            <a:pPr marL="342900" indent="-342900">
              <a:buFont typeface="Arial"/>
              <a:buChar char="•"/>
            </a:pPr>
            <a:endParaRPr lang="en-AU" sz="2400" b="1" dirty="0"/>
          </a:p>
          <a:p>
            <a:pPr marL="342900" indent="-342900">
              <a:buFont typeface="Arial"/>
              <a:buChar char="•"/>
            </a:pPr>
            <a:r>
              <a:rPr lang="en-AU" sz="2400" b="1" dirty="0"/>
              <a:t>Time Sheet importing:</a:t>
            </a:r>
            <a:r>
              <a:rPr lang="en-AU" sz="2400" dirty="0"/>
              <a:t>  Import and undo individual timesheets</a:t>
            </a:r>
            <a:endParaRPr lang="en-AU" dirty="0"/>
          </a:p>
          <a:p>
            <a:pPr marL="342900" indent="-342900">
              <a:buFont typeface="Arial"/>
              <a:buChar char="•"/>
            </a:pPr>
            <a:endParaRPr lang="en-AU" sz="2400"/>
          </a:p>
          <a:p>
            <a:pPr marL="342900" indent="-342900">
              <a:buFont typeface="Arial"/>
              <a:buChar char="•"/>
            </a:pPr>
            <a:endParaRPr lang="en-AU" sz="2400" b="1" dirty="0"/>
          </a:p>
          <a:p>
            <a:pPr marL="342900" indent="-342900">
              <a:buFont typeface="Arial"/>
              <a:buChar char="•"/>
            </a:pPr>
            <a:r>
              <a:rPr lang="en-AU" sz="2400" b="1" dirty="0"/>
              <a:t>Streamline pay runs:</a:t>
            </a:r>
            <a:r>
              <a:rPr lang="en-AU" sz="2400" dirty="0"/>
              <a:t> for Casual employees and employees using time sheets.</a:t>
            </a:r>
            <a:endParaRPr lang="en-AU"/>
          </a:p>
          <a:p>
            <a:pPr marL="342900" indent="-342900">
              <a:buFont typeface="Arial"/>
              <a:buChar char="•"/>
            </a:pPr>
            <a:endParaRPr lang="en-AU" sz="2400" b="1"/>
          </a:p>
          <a:p>
            <a:pPr marL="342900" indent="-342900">
              <a:buFont typeface="Arial,Sans-Serif"/>
              <a:buChar char="•"/>
            </a:pPr>
            <a:endParaRPr lang="en-AU" sz="2100" b="1" dirty="0">
              <a:latin typeface="Arial"/>
              <a:cs typeface="Arial"/>
            </a:endParaRPr>
          </a:p>
          <a:p>
            <a:pPr marL="342900" indent="-342900">
              <a:buFont typeface="Arial,Sans-Serif"/>
              <a:buChar char="•"/>
            </a:pPr>
            <a:r>
              <a:rPr lang="en-AU" sz="2100" b="1" dirty="0">
                <a:latin typeface="Arial"/>
                <a:cs typeface="Arial"/>
              </a:rPr>
              <a:t>2FA:  </a:t>
            </a:r>
            <a:r>
              <a:rPr lang="en-AU" sz="2100" dirty="0">
                <a:latin typeface="Arial"/>
                <a:cs typeface="Arial"/>
              </a:rPr>
              <a:t>MANDATORY TRANSITION TO 2FA</a:t>
            </a:r>
            <a:r>
              <a:rPr lang="en-AU" sz="2100" b="1" dirty="0">
                <a:latin typeface="Arial"/>
                <a:cs typeface="Arial"/>
              </a:rPr>
              <a:t> </a:t>
            </a:r>
            <a:r>
              <a:rPr lang="en-AU" sz="2100" dirty="0">
                <a:latin typeface="Arial"/>
                <a:cs typeface="Arial"/>
              </a:rPr>
              <a:t>AUTHENTICATION</a:t>
            </a:r>
            <a:endParaRPr lang="en-US" sz="2100" dirty="0">
              <a:latin typeface="Arial"/>
              <a:cs typeface="Arial"/>
            </a:endParaRPr>
          </a:p>
          <a:p>
            <a:pPr marL="342900" indent="-342900">
              <a:buFont typeface="Arial,Sans-Serif"/>
              <a:buChar char="•"/>
            </a:pPr>
            <a:endParaRPr lang="en-AU" sz="2100">
              <a:latin typeface="Arial"/>
              <a:cs typeface="Arial"/>
            </a:endParaRPr>
          </a:p>
          <a:p>
            <a:pPr marL="342900" indent="-342900">
              <a:buFont typeface="Arial"/>
              <a:buChar char="•"/>
            </a:pPr>
            <a:endParaRPr lang="en-AU" sz="2400" b="1" dirty="0"/>
          </a:p>
          <a:p>
            <a:pPr marL="342900" indent="-342900">
              <a:buFont typeface="Arial"/>
              <a:buChar char="•"/>
            </a:pPr>
            <a:r>
              <a:rPr lang="en-AU" sz="2400" b="1" dirty="0"/>
              <a:t>LOG ON: </a:t>
            </a:r>
            <a:r>
              <a:rPr lang="en-AU" sz="2400" dirty="0"/>
              <a:t>SINGLE SIGN ON WITH AZURE ACTIVE DIRECTORY</a:t>
            </a:r>
            <a:endParaRPr lang="en-AU" dirty="0"/>
          </a:p>
          <a:p>
            <a:pPr marL="342900" indent="-342900">
              <a:buFont typeface="Arial"/>
              <a:buChar char="•"/>
            </a:pPr>
            <a:endParaRPr lang="en-AU" sz="2400" b="1"/>
          </a:p>
          <a:p>
            <a:pPr marL="342900" indent="-342900">
              <a:buFont typeface="Arial"/>
              <a:buChar char="•"/>
            </a:pPr>
            <a:endParaRPr lang="en-AU" sz="2400" b="1" dirty="0"/>
          </a:p>
          <a:p>
            <a:pPr marL="342900" indent="-342900">
              <a:buFont typeface="Arial"/>
              <a:buChar char="•"/>
            </a:pPr>
            <a:r>
              <a:rPr lang="en-AU" sz="2400" b="1" dirty="0"/>
              <a:t>NEW MODULE: </a:t>
            </a:r>
            <a:r>
              <a:rPr lang="en-AU" sz="2400" dirty="0"/>
              <a:t>Employee Onboarding</a:t>
            </a:r>
            <a:endParaRPr lang="en-AU" dirty="0"/>
          </a:p>
          <a:p>
            <a:pPr marL="342900" indent="-342900" algn="just">
              <a:buFont typeface="Arial"/>
              <a:buChar char="•"/>
            </a:pPr>
            <a:endParaRPr lang="en-AU" sz="2400">
              <a:solidFill>
                <a:srgbClr val="000000"/>
              </a:solidFill>
            </a:endParaRPr>
          </a:p>
          <a:p>
            <a:endParaRPr lang="en-US" sz="2400">
              <a:solidFill>
                <a:srgbClr val="000000"/>
              </a:solidFill>
            </a:endParaRPr>
          </a:p>
        </p:txBody>
      </p:sp>
      <p:sp>
        <p:nvSpPr>
          <p:cNvPr id="2" name="TextBox 1">
            <a:extLst>
              <a:ext uri="{FF2B5EF4-FFF2-40B4-BE49-F238E27FC236}">
                <a16:creationId xmlns:a16="http://schemas.microsoft.com/office/drawing/2014/main" id="{D1971F79-6008-68E0-7A4F-87A0E751288D}"/>
              </a:ext>
            </a:extLst>
          </p:cNvPr>
          <p:cNvSpPr txBox="1"/>
          <p:nvPr/>
        </p:nvSpPr>
        <p:spPr>
          <a:xfrm>
            <a:off x="685060" y="349517"/>
            <a:ext cx="10821879" cy="861774"/>
          </a:xfrm>
          <a:prstGeom prst="rect">
            <a:avLst/>
          </a:prstGeom>
          <a:noFill/>
        </p:spPr>
        <p:txBody>
          <a:bodyPr wrap="square" lIns="91440" tIns="45720" rIns="91440" bIns="45720" rtlCol="0" anchor="t">
            <a:spAutoFit/>
          </a:bodyPr>
          <a:lstStyle/>
          <a:p>
            <a:r>
              <a:rPr lang="en-US" sz="5000" dirty="0">
                <a:latin typeface="+mj-lt"/>
              </a:rPr>
              <a:t>MYOB ADVANCED PAYROLL </a:t>
            </a:r>
          </a:p>
        </p:txBody>
      </p:sp>
      <p:pic>
        <p:nvPicPr>
          <p:cNvPr id="6" name="Picture Placeholder 18" descr="Graphical user interface">
            <a:extLst>
              <a:ext uri="{FF2B5EF4-FFF2-40B4-BE49-F238E27FC236}">
                <a16:creationId xmlns:a16="http://schemas.microsoft.com/office/drawing/2014/main" id="{0B8D5A18-BD23-F7B7-F025-9139779D9050}"/>
              </a:ext>
            </a:extLst>
          </p:cNvPr>
          <p:cNvPicPr>
            <a:picLocks noChangeAspect="1"/>
          </p:cNvPicPr>
          <p:nvPr/>
        </p:nvPicPr>
        <p:blipFill>
          <a:blip r:embed="rId3"/>
          <a:srcRect l="12532" r="12532"/>
          <a:stretch>
            <a:fillRect/>
          </a:stretch>
        </p:blipFill>
        <p:spPr>
          <a:xfrm>
            <a:off x="6045" y="4964907"/>
            <a:ext cx="1885278" cy="1885278"/>
          </a:xfrm>
          <a:prstGeom prst="rect">
            <a:avLst/>
          </a:prstGeom>
        </p:spPr>
      </p:pic>
    </p:spTree>
    <p:extLst>
      <p:ext uri="{BB962C8B-B14F-4D97-AF65-F5344CB8AC3E}">
        <p14:creationId xmlns:p14="http://schemas.microsoft.com/office/powerpoint/2010/main" val="4274864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543EA9A-4C43-BA09-BA46-9427B8F19EEF}"/>
              </a:ext>
            </a:extLst>
          </p:cNvPr>
          <p:cNvSpPr>
            <a:spLocks noGrp="1"/>
          </p:cNvSpPr>
          <p:nvPr>
            <p:ph type="dt" sz="half" idx="10"/>
          </p:nvPr>
        </p:nvSpPr>
        <p:spPr/>
        <p:txBody>
          <a:bodyPr/>
          <a:lstStyle/>
          <a:p>
            <a:r>
              <a:rPr lang="en-US"/>
              <a:t>20XX</a:t>
            </a:r>
          </a:p>
        </p:txBody>
      </p:sp>
      <p:sp>
        <p:nvSpPr>
          <p:cNvPr id="6" name="Slide Number Placeholder 5">
            <a:extLst>
              <a:ext uri="{FF2B5EF4-FFF2-40B4-BE49-F238E27FC236}">
                <a16:creationId xmlns:a16="http://schemas.microsoft.com/office/drawing/2014/main" id="{8F4CB950-1106-9349-BF5A-2DD127BC3F57}"/>
              </a:ext>
            </a:extLst>
          </p:cNvPr>
          <p:cNvSpPr>
            <a:spLocks noGrp="1"/>
          </p:cNvSpPr>
          <p:nvPr>
            <p:ph type="sldNum" sz="quarter" idx="12"/>
          </p:nvPr>
        </p:nvSpPr>
        <p:spPr/>
        <p:txBody>
          <a:bodyPr/>
          <a:lstStyle/>
          <a:p>
            <a:fld id="{A49DFD55-3C28-40EF-9E31-A92D2E4017FF}" type="slidenum">
              <a:rPr lang="en-US" smtClean="0"/>
              <a:pPr/>
              <a:t>5</a:t>
            </a:fld>
            <a:endParaRPr lang="en-US"/>
          </a:p>
        </p:txBody>
      </p:sp>
      <p:sp>
        <p:nvSpPr>
          <p:cNvPr id="20" name="Title 1">
            <a:extLst>
              <a:ext uri="{FF2B5EF4-FFF2-40B4-BE49-F238E27FC236}">
                <a16:creationId xmlns:a16="http://schemas.microsoft.com/office/drawing/2014/main" id="{F747865A-AFA7-291F-AB7E-491F19FE4E4F}"/>
              </a:ext>
            </a:extLst>
          </p:cNvPr>
          <p:cNvSpPr txBox="1">
            <a:spLocks/>
          </p:cNvSpPr>
          <p:nvPr/>
        </p:nvSpPr>
        <p:spPr>
          <a:xfrm>
            <a:off x="69650" y="70463"/>
            <a:ext cx="11588949" cy="104713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pPr algn="l"/>
            <a:r>
              <a:rPr lang="en-AU" sz="3600" b="1">
                <a:ea typeface="+mj-lt"/>
                <a:cs typeface="+mj-lt"/>
              </a:rPr>
              <a:t>SORT ORDER: </a:t>
            </a:r>
            <a:r>
              <a:rPr lang="en-AU">
                <a:ea typeface="+mj-lt"/>
                <a:cs typeface="+mj-lt"/>
              </a:rPr>
              <a:t>Default sort order </a:t>
            </a:r>
            <a:endParaRPr lang="en-US"/>
          </a:p>
        </p:txBody>
      </p:sp>
      <p:sp>
        <p:nvSpPr>
          <p:cNvPr id="21" name="Footer Placeholder 4">
            <a:extLst>
              <a:ext uri="{FF2B5EF4-FFF2-40B4-BE49-F238E27FC236}">
                <a16:creationId xmlns:a16="http://schemas.microsoft.com/office/drawing/2014/main" id="{83848D4F-8439-FA5C-7EC7-F980BA26F4A4}"/>
              </a:ext>
            </a:extLst>
          </p:cNvPr>
          <p:cNvSpPr txBox="1">
            <a:spLocks/>
          </p:cNvSpPr>
          <p:nvPr/>
        </p:nvSpPr>
        <p:spPr>
          <a:xfrm>
            <a:off x="3483873" y="6155703"/>
            <a:ext cx="7634796" cy="565772"/>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Disclaimer:</a:t>
            </a:r>
            <a:r>
              <a:rPr lang="en-US"/>
              <a:t> The information presented is generic in nature and may not refer to an individual’s specific requirements.  </a:t>
            </a:r>
          </a:p>
          <a:p>
            <a:r>
              <a:rPr lang="en-US"/>
              <a:t>If you have specific queries, please contact Acacia Consulting Services to speak with a certified Advanced consultant.</a:t>
            </a:r>
          </a:p>
        </p:txBody>
      </p:sp>
      <p:sp>
        <p:nvSpPr>
          <p:cNvPr id="3" name="TextBox 2">
            <a:extLst>
              <a:ext uri="{FF2B5EF4-FFF2-40B4-BE49-F238E27FC236}">
                <a16:creationId xmlns:a16="http://schemas.microsoft.com/office/drawing/2014/main" id="{C7A96543-C3CE-EEAD-D40C-239036A88FB3}"/>
              </a:ext>
            </a:extLst>
          </p:cNvPr>
          <p:cNvSpPr txBox="1"/>
          <p:nvPr/>
        </p:nvSpPr>
        <p:spPr>
          <a:xfrm>
            <a:off x="324310" y="1424831"/>
            <a:ext cx="10645260" cy="461665"/>
          </a:xfrm>
          <a:prstGeom prst="rect">
            <a:avLst/>
          </a:prstGeom>
          <a:noFill/>
        </p:spPr>
        <p:txBody>
          <a:bodyPr wrap="square" lIns="91440" tIns="45720" rIns="91440" bIns="45720" rtlCol="0" anchor="t">
            <a:spAutoFit/>
          </a:bodyPr>
          <a:lstStyle/>
          <a:p>
            <a:r>
              <a:rPr lang="en-AU" sz="2400">
                <a:solidFill>
                  <a:schemeClr val="bg1">
                    <a:lumMod val="50000"/>
                  </a:schemeClr>
                </a:solidFill>
              </a:rPr>
              <a:t>Effective in Screens:  Pay Run MPPP3120 &amp; Employee Current Pay MPPP3130</a:t>
            </a:r>
          </a:p>
        </p:txBody>
      </p:sp>
      <p:pic>
        <p:nvPicPr>
          <p:cNvPr id="2" name="Picture Placeholder 18" descr="Graphical user interface">
            <a:extLst>
              <a:ext uri="{FF2B5EF4-FFF2-40B4-BE49-F238E27FC236}">
                <a16:creationId xmlns:a16="http://schemas.microsoft.com/office/drawing/2014/main" id="{39883DF5-D323-52A5-07E9-A49A94A586F0}"/>
              </a:ext>
            </a:extLst>
          </p:cNvPr>
          <p:cNvPicPr>
            <a:picLocks noChangeAspect="1"/>
          </p:cNvPicPr>
          <p:nvPr/>
        </p:nvPicPr>
        <p:blipFill>
          <a:blip r:embed="rId3"/>
          <a:srcRect l="12532" r="12532"/>
          <a:stretch>
            <a:fillRect/>
          </a:stretch>
        </p:blipFill>
        <p:spPr>
          <a:xfrm>
            <a:off x="6045" y="4964907"/>
            <a:ext cx="1885278" cy="1885278"/>
          </a:xfrm>
          <a:prstGeom prst="rect">
            <a:avLst/>
          </a:prstGeom>
        </p:spPr>
      </p:pic>
      <p:pic>
        <p:nvPicPr>
          <p:cNvPr id="5" name="Picture 6" descr="Graphical user interface, text, application, email&#10;&#10;Description automatically generated">
            <a:extLst>
              <a:ext uri="{FF2B5EF4-FFF2-40B4-BE49-F238E27FC236}">
                <a16:creationId xmlns:a16="http://schemas.microsoft.com/office/drawing/2014/main" id="{B56EB497-2B04-6520-CE76-5B6F19CE5EA5}"/>
              </a:ext>
            </a:extLst>
          </p:cNvPr>
          <p:cNvPicPr>
            <a:picLocks noChangeAspect="1"/>
          </p:cNvPicPr>
          <p:nvPr/>
        </p:nvPicPr>
        <p:blipFill>
          <a:blip r:embed="rId4"/>
          <a:stretch>
            <a:fillRect/>
          </a:stretch>
        </p:blipFill>
        <p:spPr>
          <a:xfrm>
            <a:off x="3606800" y="2129982"/>
            <a:ext cx="7459133" cy="3597102"/>
          </a:xfrm>
          <a:prstGeom prst="rect">
            <a:avLst/>
          </a:prstGeom>
          <a:ln>
            <a:solidFill>
              <a:srgbClr val="7030A0"/>
            </a:solidFill>
          </a:ln>
        </p:spPr>
      </p:pic>
      <p:sp>
        <p:nvSpPr>
          <p:cNvPr id="7" name="TextBox 6">
            <a:extLst>
              <a:ext uri="{FF2B5EF4-FFF2-40B4-BE49-F238E27FC236}">
                <a16:creationId xmlns:a16="http://schemas.microsoft.com/office/drawing/2014/main" id="{C659FDAD-5BAB-2373-C431-487D7CBC8A3A}"/>
              </a:ext>
            </a:extLst>
          </p:cNvPr>
          <p:cNvSpPr txBox="1"/>
          <p:nvPr/>
        </p:nvSpPr>
        <p:spPr>
          <a:xfrm>
            <a:off x="516467" y="2048933"/>
            <a:ext cx="274320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232428"/>
                </a:solidFill>
                <a:latin typeface="Tenorite"/>
              </a:rPr>
              <a:t>To choose the default order, </a:t>
            </a:r>
            <a:endParaRPr lang="en-US" dirty="0">
              <a:solidFill>
                <a:srgbClr val="000000"/>
              </a:solidFill>
              <a:latin typeface="Tenorite"/>
            </a:endParaRPr>
          </a:p>
          <a:p>
            <a:endParaRPr lang="en-US" dirty="0">
              <a:solidFill>
                <a:srgbClr val="232428"/>
              </a:solidFill>
              <a:latin typeface="Tenorite"/>
            </a:endParaRPr>
          </a:p>
          <a:p>
            <a:r>
              <a:rPr lang="en-US" dirty="0">
                <a:solidFill>
                  <a:srgbClr val="232428"/>
                </a:solidFill>
                <a:latin typeface="Tenorite"/>
              </a:rPr>
              <a:t>use the </a:t>
            </a:r>
            <a:r>
              <a:rPr lang="en-US" b="1" dirty="0">
                <a:solidFill>
                  <a:srgbClr val="232428"/>
                </a:solidFill>
                <a:latin typeface="Tenorite"/>
              </a:rPr>
              <a:t>Pay Run Sort Order </a:t>
            </a:r>
            <a:r>
              <a:rPr lang="en-US" dirty="0">
                <a:solidFill>
                  <a:srgbClr val="232428"/>
                </a:solidFill>
                <a:latin typeface="Tenorite"/>
              </a:rPr>
              <a:t>table on the </a:t>
            </a:r>
            <a:r>
              <a:rPr lang="en-US" b="1" dirty="0">
                <a:solidFill>
                  <a:srgbClr val="232428"/>
                </a:solidFill>
                <a:latin typeface="Tenorite"/>
              </a:rPr>
              <a:t>General Settings </a:t>
            </a:r>
            <a:r>
              <a:rPr lang="en-US" dirty="0">
                <a:solidFill>
                  <a:srgbClr val="232428"/>
                </a:solidFill>
                <a:latin typeface="Tenorite"/>
              </a:rPr>
              <a:t>tab </a:t>
            </a:r>
            <a:endParaRPr lang="en-US">
              <a:solidFill>
                <a:srgbClr val="000000"/>
              </a:solidFill>
              <a:latin typeface="Tenorite"/>
            </a:endParaRPr>
          </a:p>
          <a:p>
            <a:endParaRPr lang="en-US" dirty="0">
              <a:solidFill>
                <a:srgbClr val="232428"/>
              </a:solidFill>
              <a:latin typeface="Tenorite"/>
            </a:endParaRPr>
          </a:p>
          <a:p>
            <a:r>
              <a:rPr lang="en-US" dirty="0">
                <a:solidFill>
                  <a:srgbClr val="232428"/>
                </a:solidFill>
                <a:latin typeface="Tenorite"/>
              </a:rPr>
              <a:t>of the </a:t>
            </a:r>
            <a:r>
              <a:rPr lang="en-US" b="1" dirty="0">
                <a:solidFill>
                  <a:srgbClr val="232428"/>
                </a:solidFill>
                <a:latin typeface="Tenorite"/>
              </a:rPr>
              <a:t>Payroll Preferences </a:t>
            </a:r>
            <a:r>
              <a:rPr lang="en-US" dirty="0">
                <a:solidFill>
                  <a:srgbClr val="232428"/>
                </a:solidFill>
                <a:latin typeface="Tenorite"/>
              </a:rPr>
              <a:t>form (MPPP1100).</a:t>
            </a:r>
            <a:endParaRPr lang="en-US">
              <a:latin typeface="Tenorite"/>
            </a:endParaRPr>
          </a:p>
        </p:txBody>
      </p:sp>
    </p:spTree>
    <p:extLst>
      <p:ext uri="{BB962C8B-B14F-4D97-AF65-F5344CB8AC3E}">
        <p14:creationId xmlns:p14="http://schemas.microsoft.com/office/powerpoint/2010/main" val="311603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543EA9A-4C43-BA09-BA46-9427B8F19EEF}"/>
              </a:ext>
            </a:extLst>
          </p:cNvPr>
          <p:cNvSpPr>
            <a:spLocks noGrp="1"/>
          </p:cNvSpPr>
          <p:nvPr>
            <p:ph type="dt" sz="half" idx="10"/>
          </p:nvPr>
        </p:nvSpPr>
        <p:spPr/>
        <p:txBody>
          <a:bodyPr/>
          <a:lstStyle/>
          <a:p>
            <a:r>
              <a:rPr lang="en-US"/>
              <a:t>20XX</a:t>
            </a:r>
          </a:p>
        </p:txBody>
      </p:sp>
      <p:sp>
        <p:nvSpPr>
          <p:cNvPr id="6" name="Slide Number Placeholder 5">
            <a:extLst>
              <a:ext uri="{FF2B5EF4-FFF2-40B4-BE49-F238E27FC236}">
                <a16:creationId xmlns:a16="http://schemas.microsoft.com/office/drawing/2014/main" id="{8F4CB950-1106-9349-BF5A-2DD127BC3F57}"/>
              </a:ext>
            </a:extLst>
          </p:cNvPr>
          <p:cNvSpPr>
            <a:spLocks noGrp="1"/>
          </p:cNvSpPr>
          <p:nvPr>
            <p:ph type="sldNum" sz="quarter" idx="12"/>
          </p:nvPr>
        </p:nvSpPr>
        <p:spPr/>
        <p:txBody>
          <a:bodyPr/>
          <a:lstStyle/>
          <a:p>
            <a:fld id="{A49DFD55-3C28-40EF-9E31-A92D2E4017FF}" type="slidenum">
              <a:rPr lang="en-US" smtClean="0"/>
              <a:pPr/>
              <a:t>6</a:t>
            </a:fld>
            <a:endParaRPr lang="en-US"/>
          </a:p>
        </p:txBody>
      </p:sp>
      <p:sp>
        <p:nvSpPr>
          <p:cNvPr id="20" name="Title 1">
            <a:extLst>
              <a:ext uri="{FF2B5EF4-FFF2-40B4-BE49-F238E27FC236}">
                <a16:creationId xmlns:a16="http://schemas.microsoft.com/office/drawing/2014/main" id="{F747865A-AFA7-291F-AB7E-491F19FE4E4F}"/>
              </a:ext>
            </a:extLst>
          </p:cNvPr>
          <p:cNvSpPr txBox="1">
            <a:spLocks/>
          </p:cNvSpPr>
          <p:nvPr/>
        </p:nvSpPr>
        <p:spPr>
          <a:xfrm>
            <a:off x="97359" y="257144"/>
            <a:ext cx="11588949" cy="992325"/>
          </a:xfrm>
          <a:prstGeom prst="rect">
            <a:avLst/>
          </a:prstGeom>
        </p:spPr>
        <p:txBody>
          <a:bodyPr vert="horz" lIns="91440" tIns="45720" rIns="91440" bIns="45720" rtlCol="0" anchor="ctr">
            <a:normAutofit fontScale="92500"/>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pPr algn="l"/>
            <a:endParaRPr lang="en-AU">
              <a:ea typeface="+mj-lt"/>
              <a:cs typeface="+mj-lt"/>
            </a:endParaRPr>
          </a:p>
          <a:p>
            <a:pPr algn="l"/>
            <a:r>
              <a:rPr lang="en-AU" sz="3600" b="1">
                <a:ea typeface="+mj-lt"/>
                <a:cs typeface="+mj-lt"/>
              </a:rPr>
              <a:t>ESS LEAVE REQUESTS: </a:t>
            </a:r>
            <a:r>
              <a:rPr lang="en-AU">
                <a:ea typeface="+mj-lt"/>
                <a:cs typeface="+mj-lt"/>
              </a:rPr>
              <a:t>CANCEL PARTIALLY PAID LEAVE REQUESTS</a:t>
            </a:r>
          </a:p>
          <a:p>
            <a:pPr marL="342900" indent="-342900" algn="just">
              <a:buFont typeface="Arial,Sans-Serif"/>
              <a:buChar char="•"/>
            </a:pPr>
            <a:endParaRPr lang="en-AU" sz="1500">
              <a:latin typeface="Arial"/>
              <a:cs typeface="Arial"/>
            </a:endParaRPr>
          </a:p>
          <a:p>
            <a:pPr algn="l"/>
            <a:endParaRPr lang="en-AU"/>
          </a:p>
        </p:txBody>
      </p:sp>
      <p:sp>
        <p:nvSpPr>
          <p:cNvPr id="21" name="Footer Placeholder 4">
            <a:extLst>
              <a:ext uri="{FF2B5EF4-FFF2-40B4-BE49-F238E27FC236}">
                <a16:creationId xmlns:a16="http://schemas.microsoft.com/office/drawing/2014/main" id="{83848D4F-8439-FA5C-7EC7-F980BA26F4A4}"/>
              </a:ext>
            </a:extLst>
          </p:cNvPr>
          <p:cNvSpPr txBox="1">
            <a:spLocks/>
          </p:cNvSpPr>
          <p:nvPr/>
        </p:nvSpPr>
        <p:spPr>
          <a:xfrm>
            <a:off x="3483873" y="6155703"/>
            <a:ext cx="7634796" cy="565772"/>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Disclaimer:</a:t>
            </a:r>
            <a:r>
              <a:rPr lang="en-US"/>
              <a:t> The information presented is generic in nature and may not refer to an individual’s specific requirements.  </a:t>
            </a:r>
          </a:p>
          <a:p>
            <a:r>
              <a:rPr lang="en-US"/>
              <a:t>If you have specific queries, please contact Acacia Consulting Services to speak with a certified Advanced consultant.</a:t>
            </a:r>
          </a:p>
        </p:txBody>
      </p:sp>
      <p:pic>
        <p:nvPicPr>
          <p:cNvPr id="2" name="Picture Placeholder 18" descr="Graphical user interface">
            <a:extLst>
              <a:ext uri="{FF2B5EF4-FFF2-40B4-BE49-F238E27FC236}">
                <a16:creationId xmlns:a16="http://schemas.microsoft.com/office/drawing/2014/main" id="{309C5EF1-F397-9D23-80C0-88737E13446B}"/>
              </a:ext>
            </a:extLst>
          </p:cNvPr>
          <p:cNvPicPr>
            <a:picLocks noChangeAspect="1"/>
          </p:cNvPicPr>
          <p:nvPr/>
        </p:nvPicPr>
        <p:blipFill>
          <a:blip r:embed="rId3"/>
          <a:srcRect l="12532" r="12532"/>
          <a:stretch>
            <a:fillRect/>
          </a:stretch>
        </p:blipFill>
        <p:spPr>
          <a:xfrm>
            <a:off x="6045" y="4964907"/>
            <a:ext cx="1885278" cy="1885278"/>
          </a:xfrm>
          <a:prstGeom prst="rect">
            <a:avLst/>
          </a:prstGeom>
        </p:spPr>
      </p:pic>
      <p:sp>
        <p:nvSpPr>
          <p:cNvPr id="5" name="TextBox 4">
            <a:extLst>
              <a:ext uri="{FF2B5EF4-FFF2-40B4-BE49-F238E27FC236}">
                <a16:creationId xmlns:a16="http://schemas.microsoft.com/office/drawing/2014/main" id="{50103698-2B3E-3BD2-AF3B-C87D8C29CD53}"/>
              </a:ext>
            </a:extLst>
          </p:cNvPr>
          <p:cNvSpPr txBox="1"/>
          <p:nvPr/>
        </p:nvSpPr>
        <p:spPr>
          <a:xfrm>
            <a:off x="258394" y="983955"/>
            <a:ext cx="4123265"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232428"/>
                </a:solidFill>
                <a:latin typeface="Tenorite"/>
              </a:rPr>
              <a:t>You can now cancel partially paid leave requests. </a:t>
            </a:r>
            <a:endParaRPr lang="en-US">
              <a:solidFill>
                <a:srgbClr val="000000"/>
              </a:solidFill>
              <a:latin typeface="Tenorite"/>
            </a:endParaRPr>
          </a:p>
          <a:p>
            <a:endParaRPr lang="en-US">
              <a:solidFill>
                <a:srgbClr val="232428"/>
              </a:solidFill>
              <a:latin typeface="Tenorite"/>
            </a:endParaRPr>
          </a:p>
          <a:p>
            <a:r>
              <a:rPr lang="en-US">
                <a:solidFill>
                  <a:srgbClr val="232428"/>
                </a:solidFill>
                <a:latin typeface="Tenorite"/>
              </a:rPr>
              <a:t>Cancelling leave requests is available both for employees and administrators who can submit leave on behalf of employees.</a:t>
            </a:r>
          </a:p>
          <a:p>
            <a:endParaRPr lang="en-US">
              <a:solidFill>
                <a:srgbClr val="232428"/>
              </a:solidFill>
              <a:latin typeface="Tenorite"/>
            </a:endParaRPr>
          </a:p>
          <a:p>
            <a:r>
              <a:rPr lang="en-US">
                <a:solidFill>
                  <a:srgbClr val="232428"/>
                </a:solidFill>
                <a:latin typeface="Tenorite"/>
              </a:rPr>
              <a:t>The cancelled leave is seen in the Leave Administration screen</a:t>
            </a:r>
          </a:p>
        </p:txBody>
      </p:sp>
      <p:pic>
        <p:nvPicPr>
          <p:cNvPr id="7" name="Picture 9" descr="Graphical user interface, application, table, Excel&#10;&#10;Description automatically generated">
            <a:extLst>
              <a:ext uri="{FF2B5EF4-FFF2-40B4-BE49-F238E27FC236}">
                <a16:creationId xmlns:a16="http://schemas.microsoft.com/office/drawing/2014/main" id="{31167DCE-8288-1E79-3E34-E00EE345EE78}"/>
              </a:ext>
            </a:extLst>
          </p:cNvPr>
          <p:cNvPicPr>
            <a:picLocks noChangeAspect="1"/>
          </p:cNvPicPr>
          <p:nvPr/>
        </p:nvPicPr>
        <p:blipFill>
          <a:blip r:embed="rId4"/>
          <a:stretch>
            <a:fillRect/>
          </a:stretch>
        </p:blipFill>
        <p:spPr>
          <a:xfrm>
            <a:off x="4842933" y="929835"/>
            <a:ext cx="5776730" cy="5264225"/>
          </a:xfrm>
          <a:prstGeom prst="rect">
            <a:avLst/>
          </a:prstGeom>
          <a:ln>
            <a:solidFill>
              <a:srgbClr val="6209E8"/>
            </a:solidFill>
          </a:ln>
        </p:spPr>
      </p:pic>
      <p:pic>
        <p:nvPicPr>
          <p:cNvPr id="11" name="Picture 7" descr="Graphical user interface, text, application, email&#10;&#10;Description automatically generated">
            <a:extLst>
              <a:ext uri="{FF2B5EF4-FFF2-40B4-BE49-F238E27FC236}">
                <a16:creationId xmlns:a16="http://schemas.microsoft.com/office/drawing/2014/main" id="{FFD05A81-217C-C5B7-987C-62C80D04A204}"/>
              </a:ext>
            </a:extLst>
          </p:cNvPr>
          <p:cNvPicPr>
            <a:picLocks noChangeAspect="1"/>
          </p:cNvPicPr>
          <p:nvPr/>
        </p:nvPicPr>
        <p:blipFill>
          <a:blip r:embed="rId5"/>
          <a:stretch>
            <a:fillRect/>
          </a:stretch>
        </p:blipFill>
        <p:spPr>
          <a:xfrm>
            <a:off x="3991336" y="3744850"/>
            <a:ext cx="7363427" cy="2406654"/>
          </a:xfrm>
          <a:prstGeom prst="rect">
            <a:avLst/>
          </a:prstGeom>
        </p:spPr>
      </p:pic>
    </p:spTree>
    <p:extLst>
      <p:ext uri="{BB962C8B-B14F-4D97-AF65-F5344CB8AC3E}">
        <p14:creationId xmlns:p14="http://schemas.microsoft.com/office/powerpoint/2010/main" val="1506521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543EA9A-4C43-BA09-BA46-9427B8F19EEF}"/>
              </a:ext>
            </a:extLst>
          </p:cNvPr>
          <p:cNvSpPr>
            <a:spLocks noGrp="1"/>
          </p:cNvSpPr>
          <p:nvPr>
            <p:ph type="dt" sz="half" idx="10"/>
          </p:nvPr>
        </p:nvSpPr>
        <p:spPr/>
        <p:txBody>
          <a:bodyPr/>
          <a:lstStyle/>
          <a:p>
            <a:r>
              <a:rPr lang="en-US"/>
              <a:t>20XX</a:t>
            </a:r>
          </a:p>
        </p:txBody>
      </p:sp>
      <p:sp>
        <p:nvSpPr>
          <p:cNvPr id="6" name="Slide Number Placeholder 5">
            <a:extLst>
              <a:ext uri="{FF2B5EF4-FFF2-40B4-BE49-F238E27FC236}">
                <a16:creationId xmlns:a16="http://schemas.microsoft.com/office/drawing/2014/main" id="{8F4CB950-1106-9349-BF5A-2DD127BC3F57}"/>
              </a:ext>
            </a:extLst>
          </p:cNvPr>
          <p:cNvSpPr>
            <a:spLocks noGrp="1"/>
          </p:cNvSpPr>
          <p:nvPr>
            <p:ph type="sldNum" sz="quarter" idx="12"/>
          </p:nvPr>
        </p:nvSpPr>
        <p:spPr/>
        <p:txBody>
          <a:bodyPr/>
          <a:lstStyle/>
          <a:p>
            <a:fld id="{A49DFD55-3C28-40EF-9E31-A92D2E4017FF}" type="slidenum">
              <a:rPr lang="en-US" smtClean="0"/>
              <a:pPr/>
              <a:t>7</a:t>
            </a:fld>
            <a:endParaRPr lang="en-US"/>
          </a:p>
        </p:txBody>
      </p:sp>
      <p:sp>
        <p:nvSpPr>
          <p:cNvPr id="20" name="Title 1">
            <a:extLst>
              <a:ext uri="{FF2B5EF4-FFF2-40B4-BE49-F238E27FC236}">
                <a16:creationId xmlns:a16="http://schemas.microsoft.com/office/drawing/2014/main" id="{F747865A-AFA7-291F-AB7E-491F19FE4E4F}"/>
              </a:ext>
            </a:extLst>
          </p:cNvPr>
          <p:cNvSpPr txBox="1">
            <a:spLocks/>
          </p:cNvSpPr>
          <p:nvPr/>
        </p:nvSpPr>
        <p:spPr>
          <a:xfrm>
            <a:off x="107890" y="-73543"/>
            <a:ext cx="11359140" cy="1682449"/>
          </a:xfrm>
          <a:prstGeom prst="rect">
            <a:avLst/>
          </a:prstGeom>
        </p:spPr>
        <p:txBody>
          <a:bodyPr vert="horz" lIns="91440" tIns="45720" rIns="91440" bIns="45720" rtlCol="0" anchor="ctr">
            <a:normAutofit fontScale="92500" lnSpcReduction="10000"/>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pPr algn="l"/>
            <a:endParaRPr lang="en-AU" sz="3600" b="1">
              <a:ea typeface="+mj-lt"/>
              <a:cs typeface="+mj-lt"/>
            </a:endParaRPr>
          </a:p>
          <a:p>
            <a:pPr algn="l"/>
            <a:endParaRPr lang="en-AU">
              <a:ea typeface="+mj-lt"/>
              <a:cs typeface="+mj-lt"/>
            </a:endParaRPr>
          </a:p>
          <a:p>
            <a:pPr algn="l"/>
            <a:r>
              <a:rPr lang="en-AU" sz="3600" b="1">
                <a:ea typeface="+mj-lt"/>
                <a:cs typeface="+mj-lt"/>
              </a:rPr>
              <a:t>TIME SHEET IMPORTING: </a:t>
            </a:r>
            <a:r>
              <a:rPr lang="en-AU" sz="1500">
                <a:latin typeface="Arial"/>
                <a:ea typeface="+mj-lt"/>
                <a:cs typeface="Arial"/>
              </a:rPr>
              <a:t> </a:t>
            </a:r>
            <a:r>
              <a:rPr lang="en-AU">
                <a:ea typeface="+mj-lt"/>
                <a:cs typeface="+mj-lt"/>
              </a:rPr>
              <a:t>IMPORT AND UNDO INDIVIDUAL TIMESHEETS</a:t>
            </a:r>
            <a:endParaRPr lang="en-US">
              <a:ea typeface="+mj-lt"/>
              <a:cs typeface="+mj-lt"/>
            </a:endParaRPr>
          </a:p>
          <a:p>
            <a:pPr algn="l"/>
            <a:endParaRPr lang="en-AU">
              <a:ea typeface="+mj-lt"/>
              <a:cs typeface="+mj-lt"/>
            </a:endParaRPr>
          </a:p>
          <a:p>
            <a:pPr algn="l"/>
            <a:endParaRPr lang="en-AU">
              <a:ea typeface="+mj-lt"/>
              <a:cs typeface="+mj-lt"/>
            </a:endParaRPr>
          </a:p>
        </p:txBody>
      </p:sp>
      <p:sp>
        <p:nvSpPr>
          <p:cNvPr id="21" name="Footer Placeholder 4">
            <a:extLst>
              <a:ext uri="{FF2B5EF4-FFF2-40B4-BE49-F238E27FC236}">
                <a16:creationId xmlns:a16="http://schemas.microsoft.com/office/drawing/2014/main" id="{83848D4F-8439-FA5C-7EC7-F980BA26F4A4}"/>
              </a:ext>
            </a:extLst>
          </p:cNvPr>
          <p:cNvSpPr txBox="1">
            <a:spLocks/>
          </p:cNvSpPr>
          <p:nvPr/>
        </p:nvSpPr>
        <p:spPr>
          <a:xfrm>
            <a:off x="3483873" y="6155703"/>
            <a:ext cx="7634796" cy="565772"/>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Disclaimer:</a:t>
            </a:r>
            <a:r>
              <a:rPr lang="en-US"/>
              <a:t> The information presented is generic in nature and may not refer to an individual’s specific requirements.  </a:t>
            </a:r>
          </a:p>
          <a:p>
            <a:r>
              <a:rPr lang="en-US"/>
              <a:t>If you have specific queries, please contact Acacia Consulting Services to speak with a certified Advanced consultant.</a:t>
            </a:r>
          </a:p>
        </p:txBody>
      </p:sp>
      <p:pic>
        <p:nvPicPr>
          <p:cNvPr id="3" name="Picture Placeholder 18" descr="Graphical user interface">
            <a:extLst>
              <a:ext uri="{FF2B5EF4-FFF2-40B4-BE49-F238E27FC236}">
                <a16:creationId xmlns:a16="http://schemas.microsoft.com/office/drawing/2014/main" id="{03F1BC40-FD4F-558E-5FC1-396CE95F83B0}"/>
              </a:ext>
            </a:extLst>
          </p:cNvPr>
          <p:cNvPicPr>
            <a:picLocks noChangeAspect="1"/>
          </p:cNvPicPr>
          <p:nvPr/>
        </p:nvPicPr>
        <p:blipFill>
          <a:blip r:embed="rId3"/>
          <a:srcRect l="12532" r="12532"/>
          <a:stretch>
            <a:fillRect/>
          </a:stretch>
        </p:blipFill>
        <p:spPr>
          <a:xfrm>
            <a:off x="6045" y="4964907"/>
            <a:ext cx="1885278" cy="1885278"/>
          </a:xfrm>
          <a:prstGeom prst="rect">
            <a:avLst/>
          </a:prstGeom>
        </p:spPr>
      </p:pic>
      <p:pic>
        <p:nvPicPr>
          <p:cNvPr id="8" name="Picture 8">
            <a:extLst>
              <a:ext uri="{FF2B5EF4-FFF2-40B4-BE49-F238E27FC236}">
                <a16:creationId xmlns:a16="http://schemas.microsoft.com/office/drawing/2014/main" id="{B0152F31-F84F-EEAC-788B-4F358F63D005}"/>
              </a:ext>
            </a:extLst>
          </p:cNvPr>
          <p:cNvPicPr>
            <a:picLocks noChangeAspect="1"/>
          </p:cNvPicPr>
          <p:nvPr/>
        </p:nvPicPr>
        <p:blipFill>
          <a:blip r:embed="rId4"/>
          <a:stretch>
            <a:fillRect/>
          </a:stretch>
        </p:blipFill>
        <p:spPr>
          <a:xfrm>
            <a:off x="393539" y="3898162"/>
            <a:ext cx="11414567" cy="518157"/>
          </a:xfrm>
          <a:prstGeom prst="rect">
            <a:avLst/>
          </a:prstGeom>
        </p:spPr>
      </p:pic>
      <p:sp>
        <p:nvSpPr>
          <p:cNvPr id="9" name="TextBox 8">
            <a:extLst>
              <a:ext uri="{FF2B5EF4-FFF2-40B4-BE49-F238E27FC236}">
                <a16:creationId xmlns:a16="http://schemas.microsoft.com/office/drawing/2014/main" id="{BCB0F476-9C21-B265-A1CC-5D8FE85FD892}"/>
              </a:ext>
            </a:extLst>
          </p:cNvPr>
          <p:cNvSpPr txBox="1"/>
          <p:nvPr/>
        </p:nvSpPr>
        <p:spPr>
          <a:xfrm>
            <a:off x="528578" y="1560653"/>
            <a:ext cx="10941934"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232428"/>
                </a:solidFill>
                <a:latin typeface="Tenorite"/>
              </a:rPr>
              <a:t>On the </a:t>
            </a:r>
            <a:r>
              <a:rPr lang="en-US" sz="2000" b="1">
                <a:solidFill>
                  <a:srgbClr val="232428"/>
                </a:solidFill>
                <a:latin typeface="Tenorite"/>
              </a:rPr>
              <a:t>Pay Run Details </a:t>
            </a:r>
            <a:r>
              <a:rPr lang="en-US" sz="2000">
                <a:solidFill>
                  <a:srgbClr val="232428"/>
                </a:solidFill>
                <a:latin typeface="Tenorite"/>
              </a:rPr>
              <a:t>form (MPPP6021)</a:t>
            </a:r>
            <a:endParaRPr lang="en-US" sz="2000">
              <a:latin typeface="Tenorite"/>
            </a:endParaRPr>
          </a:p>
          <a:p>
            <a:pPr marL="342900" indent="-342900">
              <a:buFont typeface="Arial"/>
              <a:buChar char="•"/>
            </a:pPr>
            <a:r>
              <a:rPr lang="en-US" sz="2000">
                <a:solidFill>
                  <a:srgbClr val="232428"/>
                </a:solidFill>
                <a:latin typeface="Tenorite"/>
              </a:rPr>
              <a:t>You can now import timesheets and undo imports for </a:t>
            </a:r>
            <a:r>
              <a:rPr lang="en-US" sz="2000" b="1">
                <a:solidFill>
                  <a:srgbClr val="232428"/>
                </a:solidFill>
                <a:latin typeface="Tenorite"/>
              </a:rPr>
              <a:t>individual employees</a:t>
            </a:r>
            <a:r>
              <a:rPr lang="en-US" sz="2000">
                <a:solidFill>
                  <a:srgbClr val="232428"/>
                </a:solidFill>
                <a:latin typeface="Tenorite"/>
              </a:rPr>
              <a:t>.</a:t>
            </a:r>
            <a:endParaRPr lang="en-US" sz="2000">
              <a:latin typeface="Tenorite"/>
            </a:endParaRPr>
          </a:p>
          <a:p>
            <a:endParaRPr lang="en-US" sz="2000">
              <a:solidFill>
                <a:srgbClr val="232428"/>
              </a:solidFill>
              <a:latin typeface="Tenorite"/>
            </a:endParaRPr>
          </a:p>
          <a:p>
            <a:r>
              <a:rPr lang="en-US" sz="2000">
                <a:solidFill>
                  <a:srgbClr val="232428"/>
                </a:solidFill>
                <a:latin typeface="Tenorite"/>
              </a:rPr>
              <a:t>To do this, select an employee, then click one of the new buttons on the main table's toolbar:</a:t>
            </a:r>
            <a:endParaRPr lang="en-US" sz="2000">
              <a:solidFill>
                <a:srgbClr val="000000"/>
              </a:solidFill>
              <a:latin typeface="Tenorite"/>
            </a:endParaRPr>
          </a:p>
          <a:p>
            <a:r>
              <a:rPr lang="en-US" sz="2000">
                <a:solidFill>
                  <a:srgbClr val="232428"/>
                </a:solidFill>
                <a:latin typeface="Tenorite"/>
              </a:rPr>
              <a:t> </a:t>
            </a:r>
            <a:r>
              <a:rPr lang="en-US" sz="2000" b="1">
                <a:solidFill>
                  <a:srgbClr val="232428"/>
                </a:solidFill>
                <a:latin typeface="Tenorite"/>
              </a:rPr>
              <a:t>Import Timesheet </a:t>
            </a:r>
            <a:r>
              <a:rPr lang="en-US" sz="2000">
                <a:solidFill>
                  <a:srgbClr val="232428"/>
                </a:solidFill>
                <a:latin typeface="Tenorite"/>
              </a:rPr>
              <a:t>or </a:t>
            </a:r>
            <a:r>
              <a:rPr lang="en-US" sz="2000" b="1">
                <a:solidFill>
                  <a:srgbClr val="232428"/>
                </a:solidFill>
                <a:latin typeface="Tenorite"/>
              </a:rPr>
              <a:t>Undo Timesheet Import</a:t>
            </a:r>
            <a:r>
              <a:rPr lang="en-US" sz="2000">
                <a:solidFill>
                  <a:srgbClr val="232428"/>
                </a:solidFill>
                <a:latin typeface="Tenorite"/>
              </a:rPr>
              <a:t>.</a:t>
            </a:r>
            <a:endParaRPr lang="en-US" sz="2000">
              <a:latin typeface="Tenorite"/>
            </a:endParaRPr>
          </a:p>
        </p:txBody>
      </p:sp>
    </p:spTree>
    <p:extLst>
      <p:ext uri="{BB962C8B-B14F-4D97-AF65-F5344CB8AC3E}">
        <p14:creationId xmlns:p14="http://schemas.microsoft.com/office/powerpoint/2010/main" val="3252894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543EA9A-4C43-BA09-BA46-9427B8F19EEF}"/>
              </a:ext>
            </a:extLst>
          </p:cNvPr>
          <p:cNvSpPr>
            <a:spLocks noGrp="1"/>
          </p:cNvSpPr>
          <p:nvPr>
            <p:ph type="dt" sz="half" idx="10"/>
          </p:nvPr>
        </p:nvSpPr>
        <p:spPr/>
        <p:txBody>
          <a:bodyPr/>
          <a:lstStyle/>
          <a:p>
            <a:r>
              <a:rPr lang="en-US"/>
              <a:t>20XX</a:t>
            </a:r>
          </a:p>
        </p:txBody>
      </p:sp>
      <p:sp>
        <p:nvSpPr>
          <p:cNvPr id="6" name="Slide Number Placeholder 5">
            <a:extLst>
              <a:ext uri="{FF2B5EF4-FFF2-40B4-BE49-F238E27FC236}">
                <a16:creationId xmlns:a16="http://schemas.microsoft.com/office/drawing/2014/main" id="{8F4CB950-1106-9349-BF5A-2DD127BC3F57}"/>
              </a:ext>
            </a:extLst>
          </p:cNvPr>
          <p:cNvSpPr>
            <a:spLocks noGrp="1"/>
          </p:cNvSpPr>
          <p:nvPr>
            <p:ph type="sldNum" sz="quarter" idx="12"/>
          </p:nvPr>
        </p:nvSpPr>
        <p:spPr/>
        <p:txBody>
          <a:bodyPr/>
          <a:lstStyle/>
          <a:p>
            <a:fld id="{A49DFD55-3C28-40EF-9E31-A92D2E4017FF}" type="slidenum">
              <a:rPr lang="en-US" smtClean="0"/>
              <a:pPr/>
              <a:t>8</a:t>
            </a:fld>
            <a:endParaRPr lang="en-US"/>
          </a:p>
        </p:txBody>
      </p:sp>
      <p:sp>
        <p:nvSpPr>
          <p:cNvPr id="20" name="Title 1">
            <a:extLst>
              <a:ext uri="{FF2B5EF4-FFF2-40B4-BE49-F238E27FC236}">
                <a16:creationId xmlns:a16="http://schemas.microsoft.com/office/drawing/2014/main" id="{F747865A-AFA7-291F-AB7E-491F19FE4E4F}"/>
              </a:ext>
            </a:extLst>
          </p:cNvPr>
          <p:cNvSpPr txBox="1">
            <a:spLocks/>
          </p:cNvSpPr>
          <p:nvPr/>
        </p:nvSpPr>
        <p:spPr>
          <a:xfrm>
            <a:off x="240145" y="227701"/>
            <a:ext cx="10317062" cy="1119286"/>
          </a:xfrm>
          <a:prstGeom prst="rect">
            <a:avLst/>
          </a:prstGeom>
        </p:spPr>
        <p:txBody>
          <a:bodyPr vert="horz" lIns="91440" tIns="45720" rIns="91440" bIns="45720" rtlCol="0" anchor="ctr">
            <a:normAutofit fontScale="70000" lnSpcReduction="20000"/>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pPr algn="l"/>
            <a:endParaRPr lang="en-AU" sz="3600" b="1">
              <a:ea typeface="+mj-lt"/>
              <a:cs typeface="+mj-lt"/>
            </a:endParaRPr>
          </a:p>
          <a:p>
            <a:pPr algn="l"/>
            <a:endParaRPr lang="en-AU" sz="3600" b="1">
              <a:ea typeface="+mj-lt"/>
              <a:cs typeface="+mj-lt"/>
            </a:endParaRPr>
          </a:p>
          <a:p>
            <a:pPr algn="l"/>
            <a:r>
              <a:rPr lang="en-AU" sz="3600" b="1">
                <a:ea typeface="+mj-lt"/>
                <a:cs typeface="+mj-lt"/>
              </a:rPr>
              <a:t>STREAMLINE PAY RUNS: </a:t>
            </a:r>
            <a:r>
              <a:rPr lang="en-AU"/>
              <a:t>FOR CASUAL EMPLOYEES AND EMPLOYEES USING TIME SHEETS.</a:t>
            </a:r>
            <a:endParaRPr lang="en-US"/>
          </a:p>
          <a:p>
            <a:pPr algn="l"/>
            <a:endParaRPr lang="en-AU"/>
          </a:p>
          <a:p>
            <a:pPr algn="l"/>
            <a:endParaRPr lang="en-AU"/>
          </a:p>
          <a:p>
            <a:endParaRPr lang="en-AU"/>
          </a:p>
        </p:txBody>
      </p:sp>
      <p:sp>
        <p:nvSpPr>
          <p:cNvPr id="21" name="Footer Placeholder 4">
            <a:extLst>
              <a:ext uri="{FF2B5EF4-FFF2-40B4-BE49-F238E27FC236}">
                <a16:creationId xmlns:a16="http://schemas.microsoft.com/office/drawing/2014/main" id="{83848D4F-8439-FA5C-7EC7-F980BA26F4A4}"/>
              </a:ext>
            </a:extLst>
          </p:cNvPr>
          <p:cNvSpPr txBox="1">
            <a:spLocks/>
          </p:cNvSpPr>
          <p:nvPr/>
        </p:nvSpPr>
        <p:spPr>
          <a:xfrm>
            <a:off x="3483873" y="6155703"/>
            <a:ext cx="7634796" cy="565772"/>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Disclaimer:</a:t>
            </a:r>
            <a:r>
              <a:rPr lang="en-US"/>
              <a:t> The information presented is generic in nature and may not refer to an individual’s specific requirements.  </a:t>
            </a:r>
          </a:p>
          <a:p>
            <a:r>
              <a:rPr lang="en-US"/>
              <a:t>If you have specific queries, please contact Acacia Consulting Services to speak with a certified Advanced consultant.</a:t>
            </a:r>
          </a:p>
        </p:txBody>
      </p:sp>
      <p:sp>
        <p:nvSpPr>
          <p:cNvPr id="3" name="TextBox 2">
            <a:extLst>
              <a:ext uri="{FF2B5EF4-FFF2-40B4-BE49-F238E27FC236}">
                <a16:creationId xmlns:a16="http://schemas.microsoft.com/office/drawing/2014/main" id="{E33841AC-7878-1D44-C817-2F4AF818ABBD}"/>
              </a:ext>
            </a:extLst>
          </p:cNvPr>
          <p:cNvSpPr txBox="1"/>
          <p:nvPr/>
        </p:nvSpPr>
        <p:spPr>
          <a:xfrm>
            <a:off x="268148" y="1059083"/>
            <a:ext cx="1147244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2E3E4F"/>
                </a:solidFill>
                <a:latin typeface="Tenorite"/>
              </a:rPr>
              <a:t>Exclude employees from a new pay run</a:t>
            </a:r>
          </a:p>
          <a:p>
            <a:r>
              <a:rPr lang="en-US" sz="2000">
                <a:solidFill>
                  <a:srgbClr val="232428"/>
                </a:solidFill>
                <a:latin typeface="Tenorite"/>
              </a:rPr>
              <a:t>Prevent employees from being automatically added to new pay runs by selecting the </a:t>
            </a:r>
            <a:r>
              <a:rPr lang="en-US" sz="2000" b="1">
                <a:solidFill>
                  <a:srgbClr val="232428"/>
                </a:solidFill>
                <a:latin typeface="Tenorite"/>
              </a:rPr>
              <a:t>Exclude employee when creating a new Pay Run </a:t>
            </a:r>
            <a:r>
              <a:rPr lang="en-US" sz="2000">
                <a:solidFill>
                  <a:srgbClr val="232428"/>
                </a:solidFill>
                <a:latin typeface="Tenorite"/>
              </a:rPr>
              <a:t>checkbox on the </a:t>
            </a:r>
            <a:r>
              <a:rPr lang="en-US" sz="2000" b="1">
                <a:solidFill>
                  <a:srgbClr val="232428"/>
                </a:solidFill>
                <a:latin typeface="Tenorite"/>
              </a:rPr>
              <a:t>Employment </a:t>
            </a:r>
            <a:r>
              <a:rPr lang="en-US" sz="2000">
                <a:solidFill>
                  <a:srgbClr val="232428"/>
                </a:solidFill>
                <a:latin typeface="Tenorite"/>
              </a:rPr>
              <a:t>tab of the </a:t>
            </a:r>
            <a:r>
              <a:rPr lang="en-US" sz="2000" b="1">
                <a:solidFill>
                  <a:srgbClr val="232428"/>
                </a:solidFill>
                <a:latin typeface="Tenorite"/>
              </a:rPr>
              <a:t>Pay Details </a:t>
            </a:r>
            <a:r>
              <a:rPr lang="en-US" sz="2000">
                <a:solidFill>
                  <a:srgbClr val="232428"/>
                </a:solidFill>
                <a:latin typeface="Tenorite"/>
              </a:rPr>
              <a:t>form.</a:t>
            </a:r>
            <a:endParaRPr lang="en-US" sz="2000">
              <a:latin typeface="Tenorite"/>
            </a:endParaRPr>
          </a:p>
        </p:txBody>
      </p:sp>
      <p:sp>
        <p:nvSpPr>
          <p:cNvPr id="7" name="TextBox 6">
            <a:extLst>
              <a:ext uri="{FF2B5EF4-FFF2-40B4-BE49-F238E27FC236}">
                <a16:creationId xmlns:a16="http://schemas.microsoft.com/office/drawing/2014/main" id="{89924A86-1C10-BF1F-6E7F-73583333199F}"/>
              </a:ext>
            </a:extLst>
          </p:cNvPr>
          <p:cNvSpPr txBox="1"/>
          <p:nvPr/>
        </p:nvSpPr>
        <p:spPr>
          <a:xfrm>
            <a:off x="6904298" y="2496273"/>
            <a:ext cx="510636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2E3E4F"/>
                </a:solidFill>
                <a:latin typeface="NeutroMYOB-Medium"/>
              </a:rPr>
              <a:t>Add employees from a timesheet is available in the Pay Run – More menu ...</a:t>
            </a:r>
            <a:endParaRPr lang="en-US">
              <a:solidFill>
                <a:srgbClr val="172B4D"/>
              </a:solidFill>
              <a:latin typeface="Inter-Regular"/>
            </a:endParaRPr>
          </a:p>
        </p:txBody>
      </p:sp>
      <p:pic>
        <p:nvPicPr>
          <p:cNvPr id="5" name="Picture Placeholder 18" descr="Graphical user interface">
            <a:extLst>
              <a:ext uri="{FF2B5EF4-FFF2-40B4-BE49-F238E27FC236}">
                <a16:creationId xmlns:a16="http://schemas.microsoft.com/office/drawing/2014/main" id="{D927456E-F751-9BBC-50F3-68AA52C260E9}"/>
              </a:ext>
            </a:extLst>
          </p:cNvPr>
          <p:cNvPicPr>
            <a:picLocks noChangeAspect="1"/>
          </p:cNvPicPr>
          <p:nvPr/>
        </p:nvPicPr>
        <p:blipFill>
          <a:blip r:embed="rId3"/>
          <a:srcRect l="12532" r="12532"/>
          <a:stretch>
            <a:fillRect/>
          </a:stretch>
        </p:blipFill>
        <p:spPr>
          <a:xfrm>
            <a:off x="6045" y="4964907"/>
            <a:ext cx="1885278" cy="1885278"/>
          </a:xfrm>
          <a:prstGeom prst="rect">
            <a:avLst/>
          </a:prstGeom>
        </p:spPr>
      </p:pic>
      <p:pic>
        <p:nvPicPr>
          <p:cNvPr id="10" name="Picture 10" descr="Graphical user interface, application, Word&#10;&#10;Description automatically generated">
            <a:extLst>
              <a:ext uri="{FF2B5EF4-FFF2-40B4-BE49-F238E27FC236}">
                <a16:creationId xmlns:a16="http://schemas.microsoft.com/office/drawing/2014/main" id="{E8EC2D4E-6668-7A8F-BAA9-222418D3EF77}"/>
              </a:ext>
            </a:extLst>
          </p:cNvPr>
          <p:cNvPicPr>
            <a:picLocks noChangeAspect="1"/>
          </p:cNvPicPr>
          <p:nvPr/>
        </p:nvPicPr>
        <p:blipFill>
          <a:blip r:embed="rId4"/>
          <a:stretch>
            <a:fillRect/>
          </a:stretch>
        </p:blipFill>
        <p:spPr>
          <a:xfrm>
            <a:off x="422476" y="2069089"/>
            <a:ext cx="5791200" cy="3375720"/>
          </a:xfrm>
          <a:prstGeom prst="rect">
            <a:avLst/>
          </a:prstGeom>
          <a:ln>
            <a:solidFill>
              <a:srgbClr val="7030A0"/>
            </a:solidFill>
          </a:ln>
        </p:spPr>
      </p:pic>
      <p:pic>
        <p:nvPicPr>
          <p:cNvPr id="12" name="Picture 12" descr="Graphical user interface, application&#10;&#10;Description automatically generated">
            <a:extLst>
              <a:ext uri="{FF2B5EF4-FFF2-40B4-BE49-F238E27FC236}">
                <a16:creationId xmlns:a16="http://schemas.microsoft.com/office/drawing/2014/main" id="{AD79D5F7-CBB7-31B4-B663-B5353FD97664}"/>
              </a:ext>
            </a:extLst>
          </p:cNvPr>
          <p:cNvPicPr>
            <a:picLocks noChangeAspect="1"/>
          </p:cNvPicPr>
          <p:nvPr/>
        </p:nvPicPr>
        <p:blipFill>
          <a:blip r:embed="rId5"/>
          <a:stretch>
            <a:fillRect/>
          </a:stretch>
        </p:blipFill>
        <p:spPr>
          <a:xfrm>
            <a:off x="7299767" y="3138991"/>
            <a:ext cx="4585503" cy="3039638"/>
          </a:xfrm>
          <a:prstGeom prst="rect">
            <a:avLst/>
          </a:prstGeom>
          <a:ln>
            <a:solidFill>
              <a:srgbClr val="7030A0"/>
            </a:solidFill>
          </a:ln>
        </p:spPr>
      </p:pic>
    </p:spTree>
    <p:extLst>
      <p:ext uri="{BB962C8B-B14F-4D97-AF65-F5344CB8AC3E}">
        <p14:creationId xmlns:p14="http://schemas.microsoft.com/office/powerpoint/2010/main" val="3381875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04DF7AF-BFB6-16F3-2CFA-65E6928DFCB2}"/>
              </a:ext>
            </a:extLst>
          </p:cNvPr>
          <p:cNvSpPr>
            <a:spLocks noGrp="1"/>
          </p:cNvSpPr>
          <p:nvPr>
            <p:ph type="sldNum" sz="quarter" idx="12"/>
          </p:nvPr>
        </p:nvSpPr>
        <p:spPr/>
        <p:txBody>
          <a:bodyPr/>
          <a:lstStyle/>
          <a:p>
            <a:fld id="{A49DFD55-3C28-40EF-9E31-A92D2E4017FF}" type="slidenum">
              <a:rPr lang="en-US" smtClean="0"/>
              <a:pPr/>
              <a:t>9</a:t>
            </a:fld>
            <a:endParaRPr lang="en-US"/>
          </a:p>
        </p:txBody>
      </p:sp>
      <p:sp>
        <p:nvSpPr>
          <p:cNvPr id="7" name="Title 1">
            <a:extLst>
              <a:ext uri="{FF2B5EF4-FFF2-40B4-BE49-F238E27FC236}">
                <a16:creationId xmlns:a16="http://schemas.microsoft.com/office/drawing/2014/main" id="{28391AB9-1FB2-8DC6-24F2-B8B931FF3CF9}"/>
              </a:ext>
            </a:extLst>
          </p:cNvPr>
          <p:cNvSpPr txBox="1">
            <a:spLocks/>
          </p:cNvSpPr>
          <p:nvPr/>
        </p:nvSpPr>
        <p:spPr>
          <a:xfrm>
            <a:off x="118670" y="9882"/>
            <a:ext cx="11127509" cy="112232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pPr algn="l"/>
            <a:r>
              <a:rPr lang="en-AU" sz="3600" b="1">
                <a:ea typeface="+mj-lt"/>
                <a:cs typeface="+mj-lt"/>
              </a:rPr>
              <a:t>2FA: </a:t>
            </a:r>
            <a:r>
              <a:rPr lang="en-AU" sz="1500" b="1">
                <a:ea typeface="+mj-lt"/>
                <a:cs typeface="+mj-lt"/>
              </a:rPr>
              <a:t> </a:t>
            </a:r>
            <a:r>
              <a:rPr lang="en-AU">
                <a:ea typeface="+mj-lt"/>
                <a:cs typeface="+mj-lt"/>
              </a:rPr>
              <a:t>MANDATORY TRANSITION TO 2FA AUTHENTICATION</a:t>
            </a:r>
            <a:endParaRPr lang="en-US">
              <a:ea typeface="+mj-lt"/>
              <a:cs typeface="+mj-lt"/>
            </a:endParaRPr>
          </a:p>
        </p:txBody>
      </p:sp>
      <p:sp>
        <p:nvSpPr>
          <p:cNvPr id="8" name="Footer Placeholder 4">
            <a:extLst>
              <a:ext uri="{FF2B5EF4-FFF2-40B4-BE49-F238E27FC236}">
                <a16:creationId xmlns:a16="http://schemas.microsoft.com/office/drawing/2014/main" id="{C4993F56-50B6-2B6E-F906-F17D0DB5B57A}"/>
              </a:ext>
            </a:extLst>
          </p:cNvPr>
          <p:cNvSpPr txBox="1">
            <a:spLocks/>
          </p:cNvSpPr>
          <p:nvPr/>
        </p:nvSpPr>
        <p:spPr>
          <a:xfrm>
            <a:off x="3329126" y="6256026"/>
            <a:ext cx="7634796" cy="565772"/>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Disclaimer:</a:t>
            </a:r>
            <a:r>
              <a:rPr lang="en-US"/>
              <a:t> The information presented is generic in nature and may not refer to an individual’s specific requirements.  </a:t>
            </a:r>
          </a:p>
          <a:p>
            <a:r>
              <a:rPr lang="en-US"/>
              <a:t>If you have specific queries, please contact Acacia Consulting Services to speak with a certified Advanced consultant.</a:t>
            </a:r>
          </a:p>
        </p:txBody>
      </p:sp>
      <p:pic>
        <p:nvPicPr>
          <p:cNvPr id="9" name="Picture Placeholder 18" descr="Graphical user interface">
            <a:extLst>
              <a:ext uri="{FF2B5EF4-FFF2-40B4-BE49-F238E27FC236}">
                <a16:creationId xmlns:a16="http://schemas.microsoft.com/office/drawing/2014/main" id="{327AEB89-0DA5-ADE6-81A4-DE02511D7ACD}"/>
              </a:ext>
            </a:extLst>
          </p:cNvPr>
          <p:cNvPicPr>
            <a:picLocks noChangeAspect="1"/>
          </p:cNvPicPr>
          <p:nvPr/>
        </p:nvPicPr>
        <p:blipFill>
          <a:blip r:embed="rId3"/>
          <a:srcRect l="12532" r="12532"/>
          <a:stretch>
            <a:fillRect/>
          </a:stretch>
        </p:blipFill>
        <p:spPr>
          <a:xfrm>
            <a:off x="6045" y="4964907"/>
            <a:ext cx="1885278" cy="1885278"/>
          </a:xfrm>
          <a:prstGeom prst="rect">
            <a:avLst/>
          </a:prstGeom>
        </p:spPr>
      </p:pic>
      <p:pic>
        <p:nvPicPr>
          <p:cNvPr id="5" name="Picture 9" descr="Graphical user interface, text, application, email&#10;&#10;Description automatically generated">
            <a:extLst>
              <a:ext uri="{FF2B5EF4-FFF2-40B4-BE49-F238E27FC236}">
                <a16:creationId xmlns:a16="http://schemas.microsoft.com/office/drawing/2014/main" id="{FAE62D24-1274-79B1-5EC9-B94556837FDB}"/>
              </a:ext>
            </a:extLst>
          </p:cNvPr>
          <p:cNvPicPr>
            <a:picLocks noChangeAspect="1"/>
          </p:cNvPicPr>
          <p:nvPr/>
        </p:nvPicPr>
        <p:blipFill>
          <a:blip r:embed="rId4"/>
          <a:stretch>
            <a:fillRect/>
          </a:stretch>
        </p:blipFill>
        <p:spPr>
          <a:xfrm>
            <a:off x="4213185" y="3053018"/>
            <a:ext cx="6389224" cy="3095835"/>
          </a:xfrm>
          <a:prstGeom prst="rect">
            <a:avLst/>
          </a:prstGeom>
        </p:spPr>
      </p:pic>
      <p:sp>
        <p:nvSpPr>
          <p:cNvPr id="10" name="TextBox 9">
            <a:extLst>
              <a:ext uri="{FF2B5EF4-FFF2-40B4-BE49-F238E27FC236}">
                <a16:creationId xmlns:a16="http://schemas.microsoft.com/office/drawing/2014/main" id="{F98C299F-E9C7-9073-B522-E2BCB79F44A1}"/>
              </a:ext>
            </a:extLst>
          </p:cNvPr>
          <p:cNvSpPr txBox="1"/>
          <p:nvPr/>
        </p:nvSpPr>
        <p:spPr>
          <a:xfrm>
            <a:off x="866172" y="1039792"/>
            <a:ext cx="10826187"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232428"/>
                </a:solidFill>
                <a:latin typeface="Tenorite"/>
              </a:rPr>
              <a:t>To strengthen the enforcement of secure authentication</a:t>
            </a:r>
            <a:endParaRPr lang="en-US" sz="2000" b="1">
              <a:solidFill>
                <a:srgbClr val="000000"/>
              </a:solidFill>
              <a:latin typeface="Tenorite"/>
            </a:endParaRPr>
          </a:p>
          <a:p>
            <a:endParaRPr lang="en-US" sz="2000" b="1">
              <a:solidFill>
                <a:srgbClr val="232428"/>
              </a:solidFill>
              <a:latin typeface="Tenorite"/>
            </a:endParaRPr>
          </a:p>
          <a:p>
            <a:pPr marL="285750" indent="-285750">
              <a:buFont typeface="Arial"/>
              <a:buChar char="•"/>
            </a:pPr>
            <a:r>
              <a:rPr lang="en-US" sz="2000">
                <a:solidFill>
                  <a:srgbClr val="232428"/>
                </a:solidFill>
                <a:latin typeface="Tenorite"/>
              </a:rPr>
              <a:t>Replacement of the </a:t>
            </a:r>
            <a:r>
              <a:rPr lang="en-US" sz="2000" b="1">
                <a:solidFill>
                  <a:srgbClr val="232428"/>
                </a:solidFill>
                <a:latin typeface="Tenorite"/>
              </a:rPr>
              <a:t>Enforcement Date</a:t>
            </a:r>
            <a:r>
              <a:rPr lang="en-US" sz="2000">
                <a:solidFill>
                  <a:srgbClr val="232428"/>
                </a:solidFill>
                <a:latin typeface="Tenorite"/>
              </a:rPr>
              <a:t> field on the </a:t>
            </a:r>
            <a:r>
              <a:rPr lang="en-US" sz="2000" b="1">
                <a:solidFill>
                  <a:srgbClr val="232428"/>
                </a:solidFill>
                <a:latin typeface="Tenorite"/>
              </a:rPr>
              <a:t>Security Preferences</a:t>
            </a:r>
            <a:r>
              <a:rPr lang="en-US" sz="2000">
                <a:solidFill>
                  <a:srgbClr val="232428"/>
                </a:solidFill>
                <a:latin typeface="Tenorite"/>
              </a:rPr>
              <a:t> screen (SM201060) with an </a:t>
            </a:r>
            <a:r>
              <a:rPr lang="en-US" sz="2000" b="1">
                <a:solidFill>
                  <a:srgbClr val="232428"/>
                </a:solidFill>
                <a:latin typeface="Tenorite"/>
              </a:rPr>
              <a:t>Enforce Secure Authentication</a:t>
            </a:r>
            <a:r>
              <a:rPr lang="en-US" sz="2000">
                <a:solidFill>
                  <a:srgbClr val="232428"/>
                </a:solidFill>
                <a:latin typeface="Tenorite"/>
              </a:rPr>
              <a:t> checkbox. </a:t>
            </a:r>
            <a:endParaRPr lang="en-US" sz="2000">
              <a:solidFill>
                <a:srgbClr val="000000"/>
              </a:solidFill>
              <a:latin typeface="Tenorite"/>
            </a:endParaRPr>
          </a:p>
          <a:p>
            <a:pPr marL="285750" indent="-285750">
              <a:buFont typeface="Arial"/>
              <a:buChar char="•"/>
            </a:pPr>
            <a:r>
              <a:rPr lang="en-US" sz="2000">
                <a:solidFill>
                  <a:srgbClr val="232428"/>
                </a:solidFill>
                <a:latin typeface="Tenorite"/>
              </a:rPr>
              <a:t>This helps ensure that users are always using secure authentication methods to access MYOB Advanced. </a:t>
            </a:r>
            <a:endParaRPr lang="en-US" sz="2000">
              <a:solidFill>
                <a:srgbClr val="000000"/>
              </a:solidFill>
              <a:latin typeface="Tenorite"/>
            </a:endParaRPr>
          </a:p>
          <a:p>
            <a:endParaRPr lang="en-US" sz="2000">
              <a:latin typeface="Tenorite"/>
            </a:endParaRPr>
          </a:p>
        </p:txBody>
      </p:sp>
    </p:spTree>
    <p:extLst>
      <p:ext uri="{BB962C8B-B14F-4D97-AF65-F5344CB8AC3E}">
        <p14:creationId xmlns:p14="http://schemas.microsoft.com/office/powerpoint/2010/main" val="1269593707"/>
      </p:ext>
    </p:extLst>
  </p:cSld>
  <p:clrMapOvr>
    <a:masterClrMapping/>
  </p:clrMapOvr>
</p:sld>
</file>

<file path=ppt/theme/theme1.xml><?xml version="1.0" encoding="utf-8"?>
<a:theme xmlns:a="http://schemas.openxmlformats.org/drawingml/2006/main" name="Office Them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Presentation_tm67328976_Win32_LW_SL_v3" id="{B5A5B451-F186-4F05-917D-430247B33515}" vid="{C0610F80-F57F-4E6B-A096-3AEBDD5FC5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191d38c6-0fba-4313-ac40-2b5bd4cba34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D928C81FDD47144BD249553DC1DC1A6" ma:contentTypeVersion="8" ma:contentTypeDescription="Create a new document." ma:contentTypeScope="" ma:versionID="2541689e1d98d394a17447af27f05dc0">
  <xsd:schema xmlns:xsd="http://www.w3.org/2001/XMLSchema" xmlns:xs="http://www.w3.org/2001/XMLSchema" xmlns:p="http://schemas.microsoft.com/office/2006/metadata/properties" xmlns:ns2="191d38c6-0fba-4313-ac40-2b5bd4cba345" xmlns:ns3="5f7f9b75-056e-48ac-821b-7d697e866e28" targetNamespace="http://schemas.microsoft.com/office/2006/metadata/properties" ma:root="true" ma:fieldsID="b473625dab836a39cd0fee977a401093" ns2:_="" ns3:_="">
    <xsd:import namespace="191d38c6-0fba-4313-ac40-2b5bd4cba345"/>
    <xsd:import namespace="5f7f9b75-056e-48ac-821b-7d697e866e2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1d38c6-0fba-4313-ac40-2b5bd4cba3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f7f9b75-056e-48ac-821b-7d697e866e2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D6FE22-81A0-4500-AFD0-342D21BB9A2C}">
  <ds:schemaRefs>
    <ds:schemaRef ds:uri="http://schemas.microsoft.com/sharepoint/v3/contenttype/forms"/>
  </ds:schemaRefs>
</ds:datastoreItem>
</file>

<file path=customXml/itemProps2.xml><?xml version="1.0" encoding="utf-8"?>
<ds:datastoreItem xmlns:ds="http://schemas.openxmlformats.org/officeDocument/2006/customXml" ds:itemID="{29C43685-694E-4579-B109-3C418D49DA65}">
  <ds:schemaRefs>
    <ds:schemaRef ds:uri="191d38c6-0fba-4313-ac40-2b5bd4cba345"/>
    <ds:schemaRef ds:uri="5f7f9b75-056e-48ac-821b-7d697e866e2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758EE21-BEF2-4238-AECB-9A7BD5D2474C}">
  <ds:schemaRefs>
    <ds:schemaRef ds:uri="191d38c6-0fba-4313-ac40-2b5bd4cba345"/>
    <ds:schemaRef ds:uri="5f7f9b75-056e-48ac-821b-7d697e866e2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Minimalist presentation</Template>
  <Application>Microsoft Office PowerPoint</Application>
  <PresentationFormat>Widescreen</PresentationFormat>
  <Slides>15</Slides>
  <Notes>15</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 of year payroll - a webinar</dc:title>
  <dc:creator>Hassaan Ahmed</dc:creator>
  <cp:revision>272</cp:revision>
  <cp:lastPrinted>2021-06-22T10:58:00Z</cp:lastPrinted>
  <dcterms:created xsi:type="dcterms:W3CDTF">2021-06-22T01:29:52Z</dcterms:created>
  <dcterms:modified xsi:type="dcterms:W3CDTF">2023-05-24T01:44:35Z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0x0101006D928C81FDD47144BD249553DC1DC1A6</vt:lpwstr>
  </property>
</Properties>
</file>