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6" r:id="rId5"/>
    <p:sldId id="357" r:id="rId6"/>
    <p:sldId id="359" r:id="rId7"/>
    <p:sldId id="360" r:id="rId8"/>
    <p:sldId id="361" r:id="rId9"/>
    <p:sldId id="362" r:id="rId10"/>
    <p:sldId id="363" r:id="rId11"/>
    <p:sldId id="364" r:id="rId12"/>
    <p:sldId id="365" r:id="rId1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51" autoAdjust="0"/>
  </p:normalViewPr>
  <p:slideViewPr>
    <p:cSldViewPr snapToGrid="0">
      <p:cViewPr varScale="1">
        <p:scale>
          <a:sx n="85" d="100"/>
          <a:sy n="85" d="100"/>
        </p:scale>
        <p:origin x="16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44001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6551"/>
            <a:ext cx="5486400" cy="48551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 to do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Open debtor AUSSIE SPARES</a:t>
            </a:r>
          </a:p>
          <a:p>
            <a:r>
              <a:rPr lang="en-AU" dirty="0"/>
              <a:t>Go to DETAILS 2 tab</a:t>
            </a:r>
          </a:p>
          <a:p>
            <a:r>
              <a:rPr lang="en-AU" dirty="0"/>
              <a:t>Show CC &amp; BCC emails</a:t>
            </a:r>
          </a:p>
          <a:p>
            <a:r>
              <a:rPr lang="en-AU" dirty="0"/>
              <a:t>Show Contacts tab and point out CHRIS BUTLER</a:t>
            </a:r>
          </a:p>
          <a:p>
            <a:r>
              <a:rPr lang="en-AU" dirty="0"/>
              <a:t>Type in CHRIS in the CC field and it will pick up the contact.</a:t>
            </a:r>
          </a:p>
          <a:p>
            <a:r>
              <a:rPr lang="en-AU" dirty="0"/>
              <a:t>Demonstrate emailing the invoice</a:t>
            </a:r>
          </a:p>
          <a:p>
            <a:r>
              <a:rPr lang="en-AU" b="1" dirty="0"/>
              <a:t>Note:</a:t>
            </a:r>
          </a:p>
          <a:p>
            <a:r>
              <a:rPr lang="en-AU" b="0" dirty="0"/>
              <a:t>Dynamic email addresses (</a:t>
            </a:r>
            <a:r>
              <a:rPr lang="en-AU" b="0" dirty="0" err="1"/>
              <a:t>eg</a:t>
            </a:r>
            <a:r>
              <a:rPr lang="en-AU" b="0" dirty="0"/>
              <a:t> @INVOICE_CONTACT) only work with single emails, not mailshot.  Otherwise CC &amp; BCC work with mailshot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Open job costing</a:t>
            </a:r>
          </a:p>
          <a:p>
            <a:r>
              <a:rPr lang="en-AU" dirty="0"/>
              <a:t>Open any job</a:t>
            </a:r>
          </a:p>
          <a:p>
            <a:r>
              <a:rPr lang="en-AU" dirty="0"/>
              <a:t>Click on Quote/Budget tab </a:t>
            </a:r>
          </a:p>
          <a:p>
            <a:r>
              <a:rPr lang="en-AU" dirty="0"/>
              <a:t>Search for stock item and click on drop-down next to search</a:t>
            </a:r>
          </a:p>
          <a:p>
            <a:endParaRPr lang="en-AU" dirty="0"/>
          </a:p>
          <a:p>
            <a:r>
              <a:rPr lang="en-AU" dirty="0"/>
              <a:t>Open Exo Config and show availability tab for search templates.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Open debtor AUSSIE SPARES</a:t>
            </a:r>
          </a:p>
          <a:p>
            <a:r>
              <a:rPr lang="en-AU" dirty="0"/>
              <a:t>Right mouse click on an invoice show options</a:t>
            </a:r>
          </a:p>
          <a:p>
            <a:endParaRPr lang="en-AU" dirty="0"/>
          </a:p>
          <a:p>
            <a:r>
              <a:rPr lang="en-AU" dirty="0"/>
              <a:t>Log in as </a:t>
            </a:r>
            <a:r>
              <a:rPr lang="en-AU" dirty="0" err="1"/>
              <a:t>crm</a:t>
            </a:r>
            <a:r>
              <a:rPr lang="en-AU" dirty="0"/>
              <a:t> (password: </a:t>
            </a:r>
            <a:r>
              <a:rPr lang="en-AU" dirty="0" err="1"/>
              <a:t>crm</a:t>
            </a:r>
            <a:r>
              <a:rPr lang="en-AU" dirty="0"/>
              <a:t>)</a:t>
            </a:r>
          </a:p>
          <a:p>
            <a:r>
              <a:rPr lang="en-AU" dirty="0"/>
              <a:t>Open debtor AUSSIE SPARES</a:t>
            </a:r>
          </a:p>
          <a:p>
            <a:r>
              <a:rPr lang="en-AU" dirty="0"/>
              <a:t>Right mouse click on an invoice show options</a:t>
            </a:r>
          </a:p>
          <a:p>
            <a:endParaRPr lang="en-AU" dirty="0"/>
          </a:p>
          <a:p>
            <a:r>
              <a:rPr lang="en-AU" dirty="0"/>
              <a:t>Show Exo Config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Create a new creditor account</a:t>
            </a:r>
          </a:p>
          <a:p>
            <a:r>
              <a:rPr lang="en-AU" b="0" dirty="0"/>
              <a:t>Enter only name</a:t>
            </a:r>
          </a:p>
          <a:p>
            <a:endParaRPr lang="en-AU" b="0" dirty="0"/>
          </a:p>
          <a:p>
            <a:r>
              <a:rPr lang="en-AU" b="0" dirty="0"/>
              <a:t>----------</a:t>
            </a:r>
          </a:p>
          <a:p>
            <a:r>
              <a:rPr lang="en-AU" b="0" dirty="0"/>
              <a:t>Business alerts can be warnings, can block, can send emails to relevant parties (internal/external). Can include links to Exo documents (</a:t>
            </a:r>
            <a:r>
              <a:rPr lang="en-AU" b="0" dirty="0" err="1"/>
              <a:t>ie</a:t>
            </a:r>
            <a:r>
              <a:rPr lang="en-AU" b="0" dirty="0"/>
              <a:t> open SO/PO)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9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 to do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6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 to do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DD84EB48-5798-7735-3A77-307A7DBE4815}"/>
              </a:ext>
            </a:extLst>
          </p:cNvPr>
          <p:cNvSpPr/>
          <p:nvPr userDrawn="1"/>
        </p:nvSpPr>
        <p:spPr>
          <a:xfrm rot="5400000">
            <a:off x="10435716" y="5101716"/>
            <a:ext cx="1724025" cy="1788543"/>
          </a:xfrm>
          <a:prstGeom prst="teardrop">
            <a:avLst/>
          </a:prstGeom>
          <a:solidFill>
            <a:srgbClr val="F4CCB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rgbClr val="F4CCB9">
              <a:alpha val="8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ardrop 14">
            <a:extLst>
              <a:ext uri="{FF2B5EF4-FFF2-40B4-BE49-F238E27FC236}">
                <a16:creationId xmlns:a16="http://schemas.microsoft.com/office/drawing/2014/main" id="{3C742212-72C0-9371-83C2-1F8854FB30A8}"/>
              </a:ext>
            </a:extLst>
          </p:cNvPr>
          <p:cNvSpPr/>
          <p:nvPr userDrawn="1"/>
        </p:nvSpPr>
        <p:spPr>
          <a:xfrm rot="5400000">
            <a:off x="10435716" y="5101716"/>
            <a:ext cx="1724025" cy="1788543"/>
          </a:xfrm>
          <a:prstGeom prst="teardrop">
            <a:avLst/>
          </a:prstGeom>
          <a:solidFill>
            <a:srgbClr val="F4CCB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sli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D3EF3AE5-3322-871D-743D-A99E25D1330B}"/>
              </a:ext>
            </a:extLst>
          </p:cNvPr>
          <p:cNvSpPr/>
          <p:nvPr userDrawn="1"/>
        </p:nvSpPr>
        <p:spPr>
          <a:xfrm rot="5400000">
            <a:off x="10435716" y="5101716"/>
            <a:ext cx="1724025" cy="1788543"/>
          </a:xfrm>
          <a:prstGeom prst="teardrop">
            <a:avLst/>
          </a:prstGeom>
          <a:solidFill>
            <a:srgbClr val="F4CCB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32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DDED7A9-DABB-BB9E-7D71-971287F9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0125" y="3524251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07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Break">
    <p:bg>
      <p:bgPr>
        <a:solidFill>
          <a:srgbClr val="F4C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87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(alt 2)">
    <p:bg>
      <p:bgPr>
        <a:solidFill>
          <a:srgbClr val="F4C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A36A3C3-288E-E78A-AC94-F2F011918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714" y="1048047"/>
            <a:ext cx="5714286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ardrop 9">
            <a:extLst>
              <a:ext uri="{FF2B5EF4-FFF2-40B4-BE49-F238E27FC236}">
                <a16:creationId xmlns:a16="http://schemas.microsoft.com/office/drawing/2014/main" id="{BB628DC7-C99D-A287-11FA-4F522E28CB48}"/>
              </a:ext>
            </a:extLst>
          </p:cNvPr>
          <p:cNvSpPr/>
          <p:nvPr userDrawn="1"/>
        </p:nvSpPr>
        <p:spPr>
          <a:xfrm rot="5400000">
            <a:off x="10435716" y="5101716"/>
            <a:ext cx="1724025" cy="1788543"/>
          </a:xfrm>
          <a:prstGeom prst="teardrop">
            <a:avLst/>
          </a:prstGeom>
          <a:solidFill>
            <a:srgbClr val="F4CCB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alt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6AF7DD6F-E12E-D30A-580C-8511BC6C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EC41084-48CA-5387-2171-4A2B2AB8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728" y="6155704"/>
            <a:ext cx="9615340" cy="56577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b="1"/>
              <a:t>Disclaimer:</a:t>
            </a:r>
            <a:r>
              <a:rPr lang="en-US"/>
              <a:t> The information in this webinar is generic in nature and may not refer to an individual’s specific requirements.  </a:t>
            </a:r>
          </a:p>
          <a:p>
            <a:r>
              <a:rPr lang="en-US"/>
              <a:t>If you have specific queries, please contact the Australian Taxation Office or Fair Work Australia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D4B9745-2844-0880-B193-15A17CF97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9" y="6359095"/>
            <a:ext cx="943635" cy="36512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24E98D-1D87-2CD1-29ED-F3B21B92D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1076" y="1517552"/>
            <a:ext cx="4219575" cy="39878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183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49" r:id="rId5"/>
    <p:sldLayoutId id="2147483650" r:id="rId6"/>
    <p:sldLayoutId id="2147483651" r:id="rId7"/>
    <p:sldLayoutId id="2147483661" r:id="rId8"/>
    <p:sldLayoutId id="2147483666" r:id="rId9"/>
    <p:sldLayoutId id="2147483667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54" r:id="rId18"/>
    <p:sldLayoutId id="2147483663" r:id="rId19"/>
    <p:sldLayoutId id="2147483662" r:id="rId20"/>
    <p:sldLayoutId id="2147483668" r:id="rId21"/>
    <p:sldLayoutId id="2147483652" r:id="rId22"/>
    <p:sldLayoutId id="2147483653" r:id="rId23"/>
    <p:sldLayoutId id="2147483660" r:id="rId24"/>
    <p:sldLayoutId id="2147483664" r:id="rId25"/>
    <p:sldLayoutId id="2147483684" r:id="rId26"/>
    <p:sldLayoutId id="2147483669" r:id="rId27"/>
    <p:sldLayoutId id="2147483670" r:id="rId28"/>
    <p:sldLayoutId id="2147483671" r:id="rId29"/>
    <p:sldLayoutId id="2147483672" r:id="rId30"/>
    <p:sldLayoutId id="2147483665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6F97-F4C3-EFF7-D6ED-59F6442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F6C-4507-19D5-602E-CA9C4B5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7" name="Picture Placeholder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172E196-B8BD-2938-39D9-3D9926EF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5590091" y="211862"/>
            <a:ext cx="5943841" cy="59438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DB502-36D6-1DA7-482E-1BD03C81B6DC}"/>
              </a:ext>
            </a:extLst>
          </p:cNvPr>
          <p:cNvSpPr txBox="1">
            <a:spLocks/>
          </p:cNvSpPr>
          <p:nvPr/>
        </p:nvSpPr>
        <p:spPr>
          <a:xfrm>
            <a:off x="658068" y="777635"/>
            <a:ext cx="5282213" cy="2118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February 2023</a:t>
            </a:r>
          </a:p>
          <a:p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4000" dirty="0" err="1">
                <a:solidFill>
                  <a:schemeClr val="bg1">
                    <a:lumMod val="50000"/>
                  </a:schemeClr>
                </a:solidFill>
              </a:rPr>
              <a:t>Myob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</a:rPr>
              <a:t>exo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 BUSINESS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VERSION 2022.3 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new features</a:t>
            </a:r>
          </a:p>
          <a:p>
            <a:endParaRPr lang="en-US" dirty="0"/>
          </a:p>
        </p:txBody>
      </p:sp>
      <p:pic>
        <p:nvPicPr>
          <p:cNvPr id="2" name="Picture Placeholder 19">
            <a:extLst>
              <a:ext uri="{FF2B5EF4-FFF2-40B4-BE49-F238E27FC236}">
                <a16:creationId xmlns:a16="http://schemas.microsoft.com/office/drawing/2014/main" id="{04133D0C-805C-275A-3179-893F0D86E3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99175" y="3112442"/>
            <a:ext cx="1562809" cy="1562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6601D8EF-DF4C-D54E-4F3B-8859909DA3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3788" y="3108443"/>
            <a:ext cx="1562809" cy="1562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B7A73D0-909A-5511-BD1F-077AAD8DBAFE}"/>
              </a:ext>
            </a:extLst>
          </p:cNvPr>
          <p:cNvSpPr txBox="1">
            <a:spLocks/>
          </p:cNvSpPr>
          <p:nvPr/>
        </p:nvSpPr>
        <p:spPr>
          <a:xfrm>
            <a:off x="529784" y="4746591"/>
            <a:ext cx="2330816" cy="343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DIANNE SEMMENS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5AE1DD7-476B-5AB8-221E-3DC83BD3A867}"/>
              </a:ext>
            </a:extLst>
          </p:cNvPr>
          <p:cNvSpPr txBox="1">
            <a:spLocks/>
          </p:cNvSpPr>
          <p:nvPr/>
        </p:nvSpPr>
        <p:spPr>
          <a:xfrm>
            <a:off x="571493" y="5108086"/>
            <a:ext cx="2247397" cy="343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Managing Director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MYOB Exo &amp; Advanced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A8CA2E3-A3CA-78C5-D592-C119AA4F4908}"/>
              </a:ext>
            </a:extLst>
          </p:cNvPr>
          <p:cNvSpPr txBox="1">
            <a:spLocks/>
          </p:cNvSpPr>
          <p:nvPr/>
        </p:nvSpPr>
        <p:spPr>
          <a:xfrm>
            <a:off x="2801361" y="4741260"/>
            <a:ext cx="2317707" cy="34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/>
              <a:t>TONYA SEY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341FD7-1006-F21C-A739-289A85993674}"/>
              </a:ext>
            </a:extLst>
          </p:cNvPr>
          <p:cNvSpPr txBox="1">
            <a:spLocks/>
          </p:cNvSpPr>
          <p:nvPr/>
        </p:nvSpPr>
        <p:spPr>
          <a:xfrm>
            <a:off x="2801361" y="5114509"/>
            <a:ext cx="2247397" cy="343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Senior Consultant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MYOB Exo &amp; Advanced</a:t>
            </a:r>
          </a:p>
        </p:txBody>
      </p:sp>
    </p:spTree>
    <p:extLst>
      <p:ext uri="{BB962C8B-B14F-4D97-AF65-F5344CB8AC3E}">
        <p14:creationId xmlns:p14="http://schemas.microsoft.com/office/powerpoint/2010/main" val="32592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6F97-F4C3-EFF7-D6ED-59F6442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F6C-4507-19D5-602E-CA9C4B5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126" y="6256026"/>
            <a:ext cx="7634796" cy="565772"/>
          </a:xfrm>
        </p:spPr>
        <p:txBody>
          <a:bodyPr/>
          <a:lstStyle/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7" name="Picture Placeholder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172E196-B8BD-2938-39D9-3D9926EF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32" r="12532"/>
          <a:stretch>
            <a:fillRect/>
          </a:stretch>
        </p:blipFill>
        <p:spPr>
          <a:xfrm>
            <a:off x="84860" y="3878850"/>
            <a:ext cx="2942948" cy="29429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DB502-36D6-1DA7-482E-1BD03C81B6DC}"/>
              </a:ext>
            </a:extLst>
          </p:cNvPr>
          <p:cNvSpPr txBox="1">
            <a:spLocks/>
          </p:cNvSpPr>
          <p:nvPr/>
        </p:nvSpPr>
        <p:spPr>
          <a:xfrm>
            <a:off x="3329126" y="1265448"/>
            <a:ext cx="8549196" cy="44033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Ability to specify CC and BCC email addresses when emailing debtor invoices</a:t>
            </a:r>
          </a:p>
          <a:p>
            <a:pPr marL="457200" lvl="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of Search Templates to Job Costing and CRM</a:t>
            </a:r>
          </a:p>
          <a:p>
            <a:pPr marL="457200" lvl="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 to TPAR Submissions to comply with ATO's updated requirements</a:t>
            </a:r>
          </a:p>
          <a:p>
            <a:pPr marL="457200" lvl="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Ability to customise </a:t>
            </a:r>
            <a:r>
              <a:rPr lang="en-AU" sz="2400">
                <a:solidFill>
                  <a:schemeClr val="tx1">
                    <a:lumMod val="50000"/>
                    <a:lumOff val="50000"/>
                  </a:schemeClr>
                </a:solidFill>
              </a:rPr>
              <a:t>right-click MENU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options on debtor and creditor transactions by user profile</a:t>
            </a:r>
          </a:p>
          <a:p>
            <a:pPr marL="45720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Enhancements to business alerts for firing on new accounts and transactions</a:t>
            </a:r>
          </a:p>
          <a:p>
            <a:pPr algn="just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71F79-6008-68E0-7A4F-87A0E751288D}"/>
              </a:ext>
            </a:extLst>
          </p:cNvPr>
          <p:cNvSpPr txBox="1"/>
          <p:nvPr/>
        </p:nvSpPr>
        <p:spPr>
          <a:xfrm>
            <a:off x="685060" y="834561"/>
            <a:ext cx="108218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+mj-lt"/>
              </a:rPr>
              <a:t>EXO BUSINESS 2022 NEW FEATURES</a:t>
            </a:r>
          </a:p>
        </p:txBody>
      </p:sp>
    </p:spTree>
    <p:extLst>
      <p:ext uri="{BB962C8B-B14F-4D97-AF65-F5344CB8AC3E}">
        <p14:creationId xmlns:p14="http://schemas.microsoft.com/office/powerpoint/2010/main" val="353024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F7AF-BFB6-16F3-2CFA-65E6928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391AB9-1FB2-8DC6-24F2-B8B931FF3CF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Ability to specify CC and BCC email addresses when emailing debtor invoices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93F56-50B6-2B6E-F906-F17D0DB5B57A}"/>
              </a:ext>
            </a:extLst>
          </p:cNvPr>
          <p:cNvSpPr txBox="1">
            <a:spLocks/>
          </p:cNvSpPr>
          <p:nvPr/>
        </p:nvSpPr>
        <p:spPr>
          <a:xfrm>
            <a:off x="3329126" y="6256026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9" name="Picture Placeholder 18" descr="Graphical user interface">
            <a:extLst>
              <a:ext uri="{FF2B5EF4-FFF2-40B4-BE49-F238E27FC236}">
                <a16:creationId xmlns:a16="http://schemas.microsoft.com/office/drawing/2014/main" id="{327AEB89-0DA5-ADE6-81A4-DE02511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1C1259-458F-2B3C-6FDD-6960B7456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124" y="1943412"/>
            <a:ext cx="82010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9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EA9A-4C43-BA09-BA46-9427B8F1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B950-1106-9349-BF5A-2DD127BC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47865A-AFA7-291F-AB7E-491F19FE4E4F}"/>
              </a:ext>
            </a:extLst>
          </p:cNvPr>
          <p:cNvSpPr txBox="1">
            <a:spLocks/>
          </p:cNvSpPr>
          <p:nvPr/>
        </p:nvSpPr>
        <p:spPr>
          <a:xfrm>
            <a:off x="1932316" y="70463"/>
            <a:ext cx="8583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/>
              <a:t>Search templates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3848D4F-8439-FA5C-7EC7-F980BA26F4A4}"/>
              </a:ext>
            </a:extLst>
          </p:cNvPr>
          <p:cNvSpPr txBox="1">
            <a:spLocks/>
          </p:cNvSpPr>
          <p:nvPr/>
        </p:nvSpPr>
        <p:spPr>
          <a:xfrm>
            <a:off x="3483873" y="6155703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22" name="Picture Placeholder 18" descr="Graphical user interface">
            <a:extLst>
              <a:ext uri="{FF2B5EF4-FFF2-40B4-BE49-F238E27FC236}">
                <a16:creationId xmlns:a16="http://schemas.microsoft.com/office/drawing/2014/main" id="{5E8939C9-E24F-E0DA-BC40-B630E5A9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FA8CB2-CA02-8BCF-268F-3699A917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469" y="1162050"/>
            <a:ext cx="79057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F7AF-BFB6-16F3-2CFA-65E6928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391AB9-1FB2-8DC6-24F2-B8B931FF3CF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/>
              <a:t>TPAR SUBMISSION</a:t>
            </a:r>
          </a:p>
          <a:p>
            <a:pPr algn="l"/>
            <a:r>
              <a:rPr lang="en-AU" dirty="0"/>
              <a:t>(TAXABLE PAYMENTS ANNUAL REPORT)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93F56-50B6-2B6E-F906-F17D0DB5B57A}"/>
              </a:ext>
            </a:extLst>
          </p:cNvPr>
          <p:cNvSpPr txBox="1">
            <a:spLocks/>
          </p:cNvSpPr>
          <p:nvPr/>
        </p:nvSpPr>
        <p:spPr>
          <a:xfrm>
            <a:off x="3329126" y="6256026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9" name="Picture Placeholder 18" descr="Graphical user interface">
            <a:extLst>
              <a:ext uri="{FF2B5EF4-FFF2-40B4-BE49-F238E27FC236}">
                <a16:creationId xmlns:a16="http://schemas.microsoft.com/office/drawing/2014/main" id="{327AEB89-0DA5-ADE6-81A4-DE02511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51959F-AE54-679E-552B-03BA003E177F}"/>
              </a:ext>
            </a:extLst>
          </p:cNvPr>
          <p:cNvSpPr txBox="1"/>
          <p:nvPr/>
        </p:nvSpPr>
        <p:spPr>
          <a:xfrm>
            <a:off x="2681152" y="1660639"/>
            <a:ext cx="802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EXO VERSION 2022 MEETS THE UPDATED AUSTRALIAN TAXATION OFFICE REQUIREMENTS FOR TPAR REPORTING</a:t>
            </a:r>
          </a:p>
          <a:p>
            <a:endParaRPr lang="en-A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262E4-11F3-8D7C-6AC9-39268D2B4984}"/>
              </a:ext>
            </a:extLst>
          </p:cNvPr>
          <p:cNvSpPr txBox="1"/>
          <p:nvPr/>
        </p:nvSpPr>
        <p:spPr>
          <a:xfrm>
            <a:off x="3644538" y="5484713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https://www.ato.gov.au/business/reports-and-returns/taxable-payments-annual-report/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464794-BB90-5FA3-BE8B-56A420F48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60" y="2734313"/>
            <a:ext cx="56769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0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3F502B-FDC0-F3E8-AAE6-506CF651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42349"/>
            <a:ext cx="4429125" cy="3819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077F4-F90D-BD50-8102-D0F65205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759480"/>
            <a:ext cx="4381500" cy="52959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EA9A-4C43-BA09-BA46-9427B8F1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B950-1106-9349-BF5A-2DD127BC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47865A-AFA7-291F-AB7E-491F19FE4E4F}"/>
              </a:ext>
            </a:extLst>
          </p:cNvPr>
          <p:cNvSpPr txBox="1">
            <a:spLocks/>
          </p:cNvSpPr>
          <p:nvPr/>
        </p:nvSpPr>
        <p:spPr>
          <a:xfrm>
            <a:off x="0" y="70463"/>
            <a:ext cx="6831874" cy="8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CUSTOMISE THE RIGHT CLICK!!!!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3848D4F-8439-FA5C-7EC7-F980BA26F4A4}"/>
              </a:ext>
            </a:extLst>
          </p:cNvPr>
          <p:cNvSpPr txBox="1">
            <a:spLocks/>
          </p:cNvSpPr>
          <p:nvPr/>
        </p:nvSpPr>
        <p:spPr>
          <a:xfrm>
            <a:off x="3483873" y="6155703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22" name="Picture Placeholder 18" descr="Graphical user interface">
            <a:extLst>
              <a:ext uri="{FF2B5EF4-FFF2-40B4-BE49-F238E27FC236}">
                <a16:creationId xmlns:a16="http://schemas.microsoft.com/office/drawing/2014/main" id="{5E8939C9-E24F-E0DA-BC40-B630E5A955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7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F7AF-BFB6-16F3-2CFA-65E6928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391AB9-1FB2-8DC6-24F2-B8B931FF3CF9}"/>
              </a:ext>
            </a:extLst>
          </p:cNvPr>
          <p:cNvSpPr txBox="1">
            <a:spLocks/>
          </p:cNvSpPr>
          <p:nvPr/>
        </p:nvSpPr>
        <p:spPr>
          <a:xfrm>
            <a:off x="1224951" y="269315"/>
            <a:ext cx="6939335" cy="2108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/>
              <a:t>IMPROVEMENTS TO BUSINESS ALERTS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93F56-50B6-2B6E-F906-F17D0DB5B57A}"/>
              </a:ext>
            </a:extLst>
          </p:cNvPr>
          <p:cNvSpPr txBox="1">
            <a:spLocks/>
          </p:cNvSpPr>
          <p:nvPr/>
        </p:nvSpPr>
        <p:spPr>
          <a:xfrm>
            <a:off x="3329126" y="6256026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9" name="Picture Placeholder 18" descr="Graphical user interface">
            <a:extLst>
              <a:ext uri="{FF2B5EF4-FFF2-40B4-BE49-F238E27FC236}">
                <a16:creationId xmlns:a16="http://schemas.microsoft.com/office/drawing/2014/main" id="{327AEB89-0DA5-ADE6-81A4-DE02511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4A0BCD-D521-9499-C06F-65C46EED2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12" t="44204"/>
          <a:stretch/>
        </p:blipFill>
        <p:spPr>
          <a:xfrm>
            <a:off x="4199812" y="2232510"/>
            <a:ext cx="3280954" cy="194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DFE50-F1AE-9120-601B-8D1C10956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668" y="136525"/>
            <a:ext cx="2743200" cy="61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6F97-F4C3-EFF7-D6ED-59F6442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F6C-4507-19D5-602E-CA9C4B5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7" name="Picture Placeholder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172E196-B8BD-2938-39D9-3D9926EF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5300558" y="136524"/>
            <a:ext cx="5943841" cy="59438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DB502-36D6-1DA7-482E-1BD03C81B6DC}"/>
              </a:ext>
            </a:extLst>
          </p:cNvPr>
          <p:cNvSpPr txBox="1">
            <a:spLocks/>
          </p:cNvSpPr>
          <p:nvPr/>
        </p:nvSpPr>
        <p:spPr>
          <a:xfrm>
            <a:off x="699929" y="1148528"/>
            <a:ext cx="3937385" cy="11766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/>
              <a:t>Q&amp;a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BA6E2-2EC0-E6DE-494A-EE3483CEAE39}"/>
              </a:ext>
            </a:extLst>
          </p:cNvPr>
          <p:cNvSpPr txBox="1"/>
          <p:nvPr/>
        </p:nvSpPr>
        <p:spPr>
          <a:xfrm>
            <a:off x="947601" y="2277447"/>
            <a:ext cx="3848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 TO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98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8" descr="Graphical user interface">
            <a:extLst>
              <a:ext uri="{FF2B5EF4-FFF2-40B4-BE49-F238E27FC236}">
                <a16:creationId xmlns:a16="http://schemas.microsoft.com/office/drawing/2014/main" id="{5954E711-8713-44D0-D54A-6C1E4813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6F97-F4C3-EFF7-D6ED-59F6442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F6C-4507-19D5-602E-CA9C4B5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2437" y="6155703"/>
            <a:ext cx="9615340" cy="565772"/>
          </a:xfrm>
        </p:spPr>
        <p:txBody>
          <a:bodyPr/>
          <a:lstStyle/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7DB502-36D6-1DA7-482E-1BD03C81B6DC}"/>
              </a:ext>
            </a:extLst>
          </p:cNvPr>
          <p:cNvSpPr txBox="1">
            <a:spLocks/>
          </p:cNvSpPr>
          <p:nvPr/>
        </p:nvSpPr>
        <p:spPr>
          <a:xfrm>
            <a:off x="3905794" y="1992678"/>
            <a:ext cx="7337307" cy="28422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Next water cooler: April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SEND THROUGH YOUR TOPIC IDEAS</a:t>
            </a:r>
          </a:p>
          <a:p>
            <a:r>
              <a:rPr lang="en-US" sz="2000" dirty="0"/>
              <a:t>PLEASE SEND IDEAS TO HELPDESK@ACACIACS.COM.AU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19126-9F6C-0AEB-C70F-7CE9E8D1FC0A}"/>
              </a:ext>
            </a:extLst>
          </p:cNvPr>
          <p:cNvSpPr txBox="1"/>
          <p:nvPr/>
        </p:nvSpPr>
        <p:spPr>
          <a:xfrm>
            <a:off x="668930" y="399512"/>
            <a:ext cx="105741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cap="all" spc="150" dirty="0">
                <a:latin typeface="+mj-lt"/>
                <a:ea typeface="+mj-ea"/>
                <a:cs typeface="+mj-cs"/>
              </a:rPr>
              <a:t>THANK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cap="all" spc="150" dirty="0">
                <a:latin typeface="+mj-lt"/>
                <a:ea typeface="+mj-ea"/>
                <a:cs typeface="+mj-cs"/>
              </a:rPr>
              <a:t>YOU FOR JOINING US</a:t>
            </a:r>
          </a:p>
        </p:txBody>
      </p:sp>
    </p:spTree>
    <p:extLst>
      <p:ext uri="{BB962C8B-B14F-4D97-AF65-F5344CB8AC3E}">
        <p14:creationId xmlns:p14="http://schemas.microsoft.com/office/powerpoint/2010/main" val="294612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28C81FDD47144BD249553DC1DC1A6" ma:contentTypeVersion="8" ma:contentTypeDescription="Create a new document." ma:contentTypeScope="" ma:versionID="2541689e1d98d394a17447af27f05dc0">
  <xsd:schema xmlns:xsd="http://www.w3.org/2001/XMLSchema" xmlns:xs="http://www.w3.org/2001/XMLSchema" xmlns:p="http://schemas.microsoft.com/office/2006/metadata/properties" xmlns:ns2="191d38c6-0fba-4313-ac40-2b5bd4cba345" xmlns:ns3="5f7f9b75-056e-48ac-821b-7d697e866e28" targetNamespace="http://schemas.microsoft.com/office/2006/metadata/properties" ma:root="true" ma:fieldsID="b473625dab836a39cd0fee977a401093" ns2:_="" ns3:_="">
    <xsd:import namespace="191d38c6-0fba-4313-ac40-2b5bd4cba345"/>
    <xsd:import namespace="5f7f9b75-056e-48ac-821b-7d697e866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d38c6-0fba-4313-ac40-2b5bd4cba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9b75-056e-48ac-821b-7d697e866e2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91d38c6-0fba-4313-ac40-2b5bd4cba345" xsi:nil="true"/>
  </documentManagement>
</p:properties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8EE21-BEF2-4238-AECB-9A7BD5D24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1d38c6-0fba-4313-ac40-2b5bd4cba345"/>
    <ds:schemaRef ds:uri="5f7f9b75-056e-48ac-821b-7d697e866e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191d38c6-0fba-4313-ac40-2b5bd4cba3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305</TotalTime>
  <Words>733</Words>
  <Application>Microsoft Office PowerPoint</Application>
  <PresentationFormat>Widescreen</PresentationFormat>
  <Paragraphs>105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Tenorite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payroll - a webinar</dc:title>
  <dc:creator>Hassaan Ahmed</dc:creator>
  <cp:lastModifiedBy>Tonya Sey</cp:lastModifiedBy>
  <cp:revision>25</cp:revision>
  <cp:lastPrinted>2021-06-22T10:58:00Z</cp:lastPrinted>
  <dcterms:created xsi:type="dcterms:W3CDTF">2021-06-22T01:29:52Z</dcterms:created>
  <dcterms:modified xsi:type="dcterms:W3CDTF">2023-02-22T04:16:19Z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0x0101006D928C81FDD47144BD249553DC1DC1A6</vt:lpwstr>
  </property>
</Properties>
</file>